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sldIdLst>
    <p:sldId id="256" r:id="rId2"/>
    <p:sldId id="322" r:id="rId3"/>
    <p:sldId id="442" r:id="rId4"/>
    <p:sldId id="444" r:id="rId5"/>
    <p:sldId id="445" r:id="rId6"/>
    <p:sldId id="270" r:id="rId7"/>
    <p:sldId id="438" r:id="rId8"/>
    <p:sldId id="439" r:id="rId9"/>
    <p:sldId id="446" r:id="rId10"/>
    <p:sldId id="447" r:id="rId11"/>
    <p:sldId id="448" r:id="rId12"/>
    <p:sldId id="449" r:id="rId13"/>
    <p:sldId id="450" r:id="rId14"/>
    <p:sldId id="451" r:id="rId15"/>
    <p:sldId id="452" r:id="rId16"/>
    <p:sldId id="453" r:id="rId17"/>
    <p:sldId id="413" r:id="rId18"/>
  </p:sldIdLst>
  <p:sldSz cx="12192000" cy="6858000"/>
  <p:notesSz cx="6858000" cy="9144000"/>
  <p:embeddedFontLst>
    <p:embeddedFont>
      <p:font typeface="Avenir Next LT Pro" panose="020B0504020202020204" pitchFamily="34" charset="-18"/>
      <p:regular r:id="rId20"/>
      <p:bold r:id="rId21"/>
      <p:italic r:id="rId22"/>
      <p:boldItalic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Calibri Light" panose="020F0302020204030204" pitchFamily="34" charset="0"/>
      <p:regular r:id="rId28"/>
      <p:italic r:id="rId29"/>
    </p:embeddedFont>
    <p:embeddedFont>
      <p:font typeface="Cambria" panose="02040503050406030204" pitchFamily="18" charset="0"/>
      <p:regular r:id="rId30"/>
      <p:bold r:id="rId31"/>
      <p:italic r:id="rId32"/>
      <p:boldItalic r:id="rId33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0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21" Type="http://schemas.openxmlformats.org/officeDocument/2006/relationships/font" Target="fonts/font2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820C67BC-A1DE-4D3F-BECF-674878571AF2}"/>
  </pc:docChgLst>
  <pc:docChgLst>
    <pc:chgData name="Siniša ᵀᴴᴱ ᴼᴿᴵᴳᴵᴻᴬᴸ Wolfenstein" userId="215f646470bc261a" providerId="LiveId" clId="{7ED68D3A-B841-49DE-BB26-C49DAC574C79}"/>
    <pc:docChg chg="undo custSel addSld delSld modSld sldOrd">
      <pc:chgData name="Siniša ᵀᴴᴱ ᴼᴿᴵᴳᴵᴻᴬᴸ Wolfenstein" userId="215f646470bc261a" providerId="LiveId" clId="{7ED68D3A-B841-49DE-BB26-C49DAC574C79}" dt="2021-03-19T14:26:20.188" v="7774"/>
      <pc:docMkLst>
        <pc:docMk/>
      </pc:docMkLst>
      <pc:sldChg chg="modSp">
        <pc:chgData name="Siniša ᵀᴴᴱ ᴼᴿᴵᴳᴵᴻᴬᴸ Wolfenstein" userId="215f646470bc261a" providerId="LiveId" clId="{7ED68D3A-B841-49DE-BB26-C49DAC574C79}" dt="2021-03-19T11:40:36.591" v="3770" actId="14100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7ED68D3A-B841-49DE-BB26-C49DAC574C79}" dt="2021-03-11T06:23:13.898" v="21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ᵀᴴᴱ ᴼᴿᴵᴳᴵᴻᴬᴸ Wolfenstein" userId="215f646470bc261a" providerId="LiveId" clId="{7ED68D3A-B841-49DE-BB26-C49DAC574C79}" dt="2021-03-19T11:40:36.591" v="3770" actId="14100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ord delAnim modAnim">
        <pc:chgData name="Siniša ᵀᴴᴱ ᴼᴿᴵᴳᴵᴻᴬᴸ Wolfenstein" userId="215f646470bc261a" providerId="LiveId" clId="{7ED68D3A-B841-49DE-BB26-C49DAC574C79}" dt="2021-03-19T13:11:26.812" v="5363" actId="1038"/>
        <pc:sldMkLst>
          <pc:docMk/>
          <pc:sldMk cId="891775711" sldId="270"/>
        </pc:sldMkLst>
        <pc:spChg chg="add del mod">
          <ac:chgData name="Siniša ᵀᴴᴱ ᴼᴿᴵᴳᴵᴻᴬᴸ Wolfenstein" userId="215f646470bc261a" providerId="LiveId" clId="{7ED68D3A-B841-49DE-BB26-C49DAC574C79}" dt="2021-03-19T13:07:58.374" v="5210" actId="478"/>
          <ac:spMkLst>
            <pc:docMk/>
            <pc:sldMk cId="891775711" sldId="270"/>
            <ac:spMk id="4" creationId="{6CA5EF18-28E7-4360-AC3E-94057BEB6AD5}"/>
          </ac:spMkLst>
        </pc:spChg>
        <pc:spChg chg="mod">
          <ac:chgData name="Siniša ᵀᴴᴱ ᴼᴿᴵᴳᴵᴻᴬᴸ Wolfenstein" userId="215f646470bc261a" providerId="LiveId" clId="{7ED68D3A-B841-49DE-BB26-C49DAC574C79}" dt="2021-03-19T13:09:26.255" v="5219" actId="27636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7ED68D3A-B841-49DE-BB26-C49DAC574C79}" dt="2021-03-19T13:09:45.070" v="5272" actId="20577"/>
          <ac:spMkLst>
            <pc:docMk/>
            <pc:sldMk cId="891775711" sldId="270"/>
            <ac:spMk id="6" creationId="{D59C0E6F-A8FA-4180-809C-0B238788105A}"/>
          </ac:spMkLst>
        </pc:spChg>
        <pc:spChg chg="add del mod">
          <ac:chgData name="Siniša ᵀᴴᴱ ᴼᴿᴵᴳᴵᴻᴬᴸ Wolfenstein" userId="215f646470bc261a" providerId="LiveId" clId="{7ED68D3A-B841-49DE-BB26-C49DAC574C79}" dt="2021-03-19T13:07:58.374" v="5210" actId="478"/>
          <ac:spMkLst>
            <pc:docMk/>
            <pc:sldMk cId="891775711" sldId="270"/>
            <ac:spMk id="10" creationId="{88B0F72F-3BE9-4F76-BF77-3EF16E7D3E7E}"/>
          </ac:spMkLst>
        </pc:spChg>
        <pc:spChg chg="add del mod">
          <ac:chgData name="Siniša ᵀᴴᴱ ᴼᴿᴵᴳᴵᴻᴬᴸ Wolfenstein" userId="215f646470bc261a" providerId="LiveId" clId="{7ED68D3A-B841-49DE-BB26-C49DAC574C79}" dt="2021-03-19T13:07:58.374" v="5210" actId="478"/>
          <ac:spMkLst>
            <pc:docMk/>
            <pc:sldMk cId="891775711" sldId="270"/>
            <ac:spMk id="11" creationId="{3C60D294-20A5-4CA1-9D26-B312DDB9BE93}"/>
          </ac:spMkLst>
        </pc:spChg>
        <pc:spChg chg="add del mod">
          <ac:chgData name="Siniša ᵀᴴᴱ ᴼᴿᴵᴳᴵᴻᴬᴸ Wolfenstein" userId="215f646470bc261a" providerId="LiveId" clId="{7ED68D3A-B841-49DE-BB26-C49DAC574C79}" dt="2021-03-19T13:07:58.374" v="5210" actId="478"/>
          <ac:spMkLst>
            <pc:docMk/>
            <pc:sldMk cId="891775711" sldId="270"/>
            <ac:spMk id="12" creationId="{59F22C5D-B7A3-48BC-BB7D-FF3CD71513C2}"/>
          </ac:spMkLst>
        </pc:spChg>
        <pc:spChg chg="add del mod">
          <ac:chgData name="Siniša ᵀᴴᴱ ᴼᴿᴵᴳᴵᴻᴬᴸ Wolfenstein" userId="215f646470bc261a" providerId="LiveId" clId="{7ED68D3A-B841-49DE-BB26-C49DAC574C79}" dt="2021-03-19T13:07:58.374" v="5210" actId="478"/>
          <ac:spMkLst>
            <pc:docMk/>
            <pc:sldMk cId="891775711" sldId="270"/>
            <ac:spMk id="13" creationId="{491C8DEE-6668-4E97-B0D1-90647B268DF7}"/>
          </ac:spMkLst>
        </pc:spChg>
        <pc:spChg chg="add del mod">
          <ac:chgData name="Siniša ᵀᴴᴱ ᴼᴿᴵᴳᴵᴻᴬᴸ Wolfenstein" userId="215f646470bc261a" providerId="LiveId" clId="{7ED68D3A-B841-49DE-BB26-C49DAC574C79}" dt="2021-03-19T13:07:58.374" v="5210" actId="478"/>
          <ac:spMkLst>
            <pc:docMk/>
            <pc:sldMk cId="891775711" sldId="270"/>
            <ac:spMk id="15" creationId="{26C687E5-6572-4D73-B161-9E6B191C54A0}"/>
          </ac:spMkLst>
        </pc:spChg>
        <pc:spChg chg="add del mod">
          <ac:chgData name="Siniša ᵀᴴᴱ ᴼᴿᴵᴳᴵᴻᴬᴸ Wolfenstein" userId="215f646470bc261a" providerId="LiveId" clId="{7ED68D3A-B841-49DE-BB26-C49DAC574C79}" dt="2021-03-19T13:07:58.374" v="5210" actId="478"/>
          <ac:spMkLst>
            <pc:docMk/>
            <pc:sldMk cId="891775711" sldId="270"/>
            <ac:spMk id="16" creationId="{A85C838C-B4FC-4243-BE61-DB065952E947}"/>
          </ac:spMkLst>
        </pc:spChg>
        <pc:spChg chg="add del mod">
          <ac:chgData name="Siniša ᵀᴴᴱ ᴼᴿᴵᴳᴵᴻᴬᴸ Wolfenstein" userId="215f646470bc261a" providerId="LiveId" clId="{7ED68D3A-B841-49DE-BB26-C49DAC574C79}" dt="2021-03-19T13:07:58.374" v="5210" actId="478"/>
          <ac:spMkLst>
            <pc:docMk/>
            <pc:sldMk cId="891775711" sldId="270"/>
            <ac:spMk id="17" creationId="{C13B9F50-70D1-4CE1-89FB-63BAA525243B}"/>
          </ac:spMkLst>
        </pc:spChg>
        <pc:spChg chg="add del mod">
          <ac:chgData name="Siniša ᵀᴴᴱ ᴼᴿᴵᴳᴵᴻᴬᴸ Wolfenstein" userId="215f646470bc261a" providerId="LiveId" clId="{7ED68D3A-B841-49DE-BB26-C49DAC574C79}" dt="2021-03-19T13:07:58.374" v="5210" actId="478"/>
          <ac:spMkLst>
            <pc:docMk/>
            <pc:sldMk cId="891775711" sldId="270"/>
            <ac:spMk id="18" creationId="{AAFFCC96-5787-4879-AF06-2BC5F0F8695D}"/>
          </ac:spMkLst>
        </pc:spChg>
        <pc:spChg chg="add mod">
          <ac:chgData name="Siniša ᵀᴴᴱ ᴼᴿᴵᴳᴵᴻᴬᴸ Wolfenstein" userId="215f646470bc261a" providerId="LiveId" clId="{7ED68D3A-B841-49DE-BB26-C49DAC574C79}" dt="2021-03-19T13:10:18.351" v="5295" actId="1076"/>
          <ac:spMkLst>
            <pc:docMk/>
            <pc:sldMk cId="891775711" sldId="270"/>
            <ac:spMk id="19" creationId="{8FF0296F-96D0-4EF3-8BD9-8633A8D4D6D8}"/>
          </ac:spMkLst>
        </pc:spChg>
        <pc:spChg chg="add mod">
          <ac:chgData name="Siniša ᵀᴴᴱ ᴼᴿᴵᴳᴵᴻᴬᴸ Wolfenstein" userId="215f646470bc261a" providerId="LiveId" clId="{7ED68D3A-B841-49DE-BB26-C49DAC574C79}" dt="2021-03-19T13:10:33.090" v="5303" actId="20577"/>
          <ac:spMkLst>
            <pc:docMk/>
            <pc:sldMk cId="891775711" sldId="270"/>
            <ac:spMk id="20" creationId="{4BF84DAC-86CE-411D-9E3A-A08FAB08FC57}"/>
          </ac:spMkLst>
        </pc:spChg>
        <pc:spChg chg="add mod">
          <ac:chgData name="Siniša ᵀᴴᴱ ᴼᴿᴵᴳᴵᴻᴬᴸ Wolfenstein" userId="215f646470bc261a" providerId="LiveId" clId="{7ED68D3A-B841-49DE-BB26-C49DAC574C79}" dt="2021-03-19T13:10:49.581" v="5318" actId="20577"/>
          <ac:spMkLst>
            <pc:docMk/>
            <pc:sldMk cId="891775711" sldId="270"/>
            <ac:spMk id="21" creationId="{6D567D7A-A639-412A-BB7F-6BD86E64191D}"/>
          </ac:spMkLst>
        </pc:spChg>
        <pc:spChg chg="del">
          <ac:chgData name="Siniša ᵀᴴᴱ ᴼᴿᴵᴳᴵᴻᴬᴸ Wolfenstein" userId="215f646470bc261a" providerId="LiveId" clId="{7ED68D3A-B841-49DE-BB26-C49DAC574C79}" dt="2021-03-11T07:49:02.877" v="2435" actId="478"/>
          <ac:spMkLst>
            <pc:docMk/>
            <pc:sldMk cId="891775711" sldId="270"/>
            <ac:spMk id="22" creationId="{1486D3CE-2FDD-4260-8E22-A66F01902E06}"/>
          </ac:spMkLst>
        </pc:spChg>
        <pc:spChg chg="add mod">
          <ac:chgData name="Siniša ᵀᴴᴱ ᴼᴿᴵᴳᴵᴻᴬᴸ Wolfenstein" userId="215f646470bc261a" providerId="LiveId" clId="{7ED68D3A-B841-49DE-BB26-C49DAC574C79}" dt="2021-03-19T13:11:11.347" v="5347" actId="1035"/>
          <ac:spMkLst>
            <pc:docMk/>
            <pc:sldMk cId="891775711" sldId="270"/>
            <ac:spMk id="22" creationId="{FB4141C3-9612-489B-9C9A-B89C8C23DA4B}"/>
          </ac:spMkLst>
        </pc:spChg>
        <pc:spChg chg="add mod">
          <ac:chgData name="Siniša ᵀᴴᴱ ᴼᴿᴵᴳᴵᴻᴬᴸ Wolfenstein" userId="215f646470bc261a" providerId="LiveId" clId="{7ED68D3A-B841-49DE-BB26-C49DAC574C79}" dt="2021-03-19T13:11:26.812" v="5363" actId="1038"/>
          <ac:spMkLst>
            <pc:docMk/>
            <pc:sldMk cId="891775711" sldId="270"/>
            <ac:spMk id="23" creationId="{ACE4A1C6-4C7F-4D62-A07E-5FC3ECF0D948}"/>
          </ac:spMkLst>
        </pc:spChg>
        <pc:spChg chg="del">
          <ac:chgData name="Siniša ᵀᴴᴱ ᴼᴿᴵᴳᴵᴻᴬᴸ Wolfenstein" userId="215f646470bc261a" providerId="LiveId" clId="{7ED68D3A-B841-49DE-BB26-C49DAC574C79}" dt="2021-03-11T07:49:02.877" v="2435" actId="478"/>
          <ac:spMkLst>
            <pc:docMk/>
            <pc:sldMk cId="891775711" sldId="270"/>
            <ac:spMk id="23" creationId="{C6B339CC-B481-4BBE-BBBB-FEB50BA851AD}"/>
          </ac:spMkLst>
        </pc:spChg>
        <pc:spChg chg="del">
          <ac:chgData name="Siniša ᵀᴴᴱ ᴼᴿᴵᴳᴵᴻᴬᴸ Wolfenstein" userId="215f646470bc261a" providerId="LiveId" clId="{7ED68D3A-B841-49DE-BB26-C49DAC574C79}" dt="2021-03-11T07:49:02.877" v="2435" actId="478"/>
          <ac:spMkLst>
            <pc:docMk/>
            <pc:sldMk cId="891775711" sldId="270"/>
            <ac:spMk id="24" creationId="{5F081143-6719-4DAA-9110-3024DF65882F}"/>
          </ac:spMkLst>
        </pc:spChg>
        <pc:spChg chg="del">
          <ac:chgData name="Siniša ᵀᴴᴱ ᴼᴿᴵᴳᴵᴻᴬᴸ Wolfenstein" userId="215f646470bc261a" providerId="LiveId" clId="{7ED68D3A-B841-49DE-BB26-C49DAC574C79}" dt="2021-03-11T07:49:02.877" v="2435" actId="478"/>
          <ac:spMkLst>
            <pc:docMk/>
            <pc:sldMk cId="891775711" sldId="270"/>
            <ac:spMk id="25" creationId="{F11CF4B3-1235-4E7B-9C44-6D50F2C06BF9}"/>
          </ac:spMkLst>
        </pc:spChg>
        <pc:picChg chg="mod">
          <ac:chgData name="Siniša ᵀᴴᴱ ᴼᴿᴵᴳᴵᴻᴬᴸ Wolfenstein" userId="215f646470bc261a" providerId="LiveId" clId="{7ED68D3A-B841-49DE-BB26-C49DAC574C79}" dt="2021-03-19T13:07:50.450" v="5209" actId="14826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ED68D3A-B841-49DE-BB26-C49DAC574C79}" dt="2021-03-19T13:09:14.529" v="5214" actId="14100"/>
          <ac:picMkLst>
            <pc:docMk/>
            <pc:sldMk cId="891775711" sldId="270"/>
            <ac:picMk id="3" creationId="{DCB64642-CE4F-4D9C-A92A-9A8EF9D7D4F4}"/>
          </ac:picMkLst>
        </pc:picChg>
      </pc:sldChg>
      <pc:sldChg chg="modSp del">
        <pc:chgData name="Siniša ᵀᴴᴱ ᴼᴿᴵᴳᴵᴻᴬᴸ Wolfenstein" userId="215f646470bc261a" providerId="LiveId" clId="{7ED68D3A-B841-49DE-BB26-C49DAC574C79}" dt="2021-03-19T11:56:40.136" v="3772" actId="2696"/>
        <pc:sldMkLst>
          <pc:docMk/>
          <pc:sldMk cId="1167673325" sldId="300"/>
        </pc:sldMkLst>
        <pc:spChg chg="mod">
          <ac:chgData name="Siniša ᵀᴴᴱ ᴼᴿᴵᴳᴵᴻᴬᴸ Wolfenstein" userId="215f646470bc261a" providerId="LiveId" clId="{7ED68D3A-B841-49DE-BB26-C49DAC574C79}" dt="2021-03-11T06:28:34.158" v="471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7ED68D3A-B841-49DE-BB26-C49DAC574C79}" dt="2021-03-11T06:25:36.458" v="84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ᵀᴴᴱ ᴼᴿᴵᴳᴵᴻᴬᴸ Wolfenstein" userId="215f646470bc261a" providerId="LiveId" clId="{7ED68D3A-B841-49DE-BB26-C49DAC574C79}" dt="2021-03-11T06:25:29.731" v="82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modSp del">
        <pc:chgData name="Siniša ᵀᴴᴱ ᴼᴿᴵᴳᴵᴻᴬᴸ Wolfenstein" userId="215f646470bc261a" providerId="LiveId" clId="{7ED68D3A-B841-49DE-BB26-C49DAC574C79}" dt="2021-03-19T11:56:39.268" v="3771" actId="2696"/>
        <pc:sldMkLst>
          <pc:docMk/>
          <pc:sldMk cId="2027073459" sldId="321"/>
        </pc:sldMkLst>
        <pc:spChg chg="mod">
          <ac:chgData name="Siniša ᵀᴴᴱ ᴼᴿᴵᴳᴵᴻᴬᴸ Wolfenstein" userId="215f646470bc261a" providerId="LiveId" clId="{7ED68D3A-B841-49DE-BB26-C49DAC574C79}" dt="2021-03-11T06:24:20.974" v="74" actId="20577"/>
          <ac:spMkLst>
            <pc:docMk/>
            <pc:sldMk cId="2027073459" sldId="321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7ED68D3A-B841-49DE-BB26-C49DAC574C79}" dt="2021-03-11T06:24:48.955" v="75" actId="14826"/>
          <ac:picMkLst>
            <pc:docMk/>
            <pc:sldMk cId="2027073459" sldId="321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7ED68D3A-B841-49DE-BB26-C49DAC574C79}" dt="2021-03-11T06:25:22.203" v="80" actId="1035"/>
          <ac:picMkLst>
            <pc:docMk/>
            <pc:sldMk cId="2027073459" sldId="321"/>
            <ac:picMk id="7" creationId="{40106C37-8279-4C0B-A4A6-4051FF501A0A}"/>
          </ac:picMkLst>
        </pc:picChg>
      </pc:sldChg>
      <pc:sldChg chg="addSp modSp modAnim">
        <pc:chgData name="Siniša ᵀᴴᴱ ᴼᴿᴵᴳᴵᴻᴬᴸ Wolfenstein" userId="215f646470bc261a" providerId="LiveId" clId="{7ED68D3A-B841-49DE-BB26-C49DAC574C79}" dt="2021-03-19T14:21:56.819" v="7748" actId="1076"/>
        <pc:sldMkLst>
          <pc:docMk/>
          <pc:sldMk cId="1216289924" sldId="322"/>
        </pc:sldMkLst>
        <pc:spChg chg="mod">
          <ac:chgData name="Siniša ᵀᴴᴱ ᴼᴿᴵᴳᴵᴻᴬᴸ Wolfenstein" userId="215f646470bc261a" providerId="LiveId" clId="{7ED68D3A-B841-49DE-BB26-C49DAC574C79}" dt="2021-03-19T11:59:23.195" v="4015" actId="20577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7ED68D3A-B841-49DE-BB26-C49DAC574C79}" dt="2021-03-19T11:58:41.357" v="4012" actId="20577"/>
          <ac:spMkLst>
            <pc:docMk/>
            <pc:sldMk cId="1216289924" sldId="322"/>
            <ac:spMk id="6" creationId="{FFE14C9D-F79A-42C0-87D5-7951E53F2573}"/>
          </ac:spMkLst>
        </pc:spChg>
        <pc:spChg chg="add mod">
          <ac:chgData name="Siniša ᵀᴴᴱ ᴼᴿᴵᴳᴵᴻᴬᴸ Wolfenstein" userId="215f646470bc261a" providerId="LiveId" clId="{7ED68D3A-B841-49DE-BB26-C49DAC574C79}" dt="2021-03-19T12:03:45.232" v="4253" actId="5793"/>
          <ac:spMkLst>
            <pc:docMk/>
            <pc:sldMk cId="1216289924" sldId="322"/>
            <ac:spMk id="7" creationId="{C5FC36B0-9BFB-44A0-B8EC-8A9FFEB94E5A}"/>
          </ac:spMkLst>
        </pc:spChg>
        <pc:spChg chg="mod">
          <ac:chgData name="Siniša ᵀᴴᴱ ᴼᴿᴵᴳᴵᴻᴬᴸ Wolfenstein" userId="215f646470bc261a" providerId="LiveId" clId="{7ED68D3A-B841-49DE-BB26-C49DAC574C79}" dt="2021-03-19T12:02:15.855" v="4102" actId="14100"/>
          <ac:spMkLst>
            <pc:docMk/>
            <pc:sldMk cId="1216289924" sldId="32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19T14:21:56.819" v="7748" actId="1076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19T14:21:52.533" v="7747" actId="1076"/>
          <ac:picMkLst>
            <pc:docMk/>
            <pc:sldMk cId="1216289924" sldId="322"/>
            <ac:picMk id="4" creationId="{1B2619D9-4F98-4A11-8FFE-57C7EB1F529A}"/>
          </ac:picMkLst>
        </pc:picChg>
      </pc:sldChg>
      <pc:sldChg chg="modSp ord">
        <pc:chgData name="Siniša ᵀᴴᴱ ᴼᴿᴵᴳᴵᴻᴬᴸ Wolfenstein" userId="215f646470bc261a" providerId="LiveId" clId="{7ED68D3A-B841-49DE-BB26-C49DAC574C79}" dt="2021-03-19T14:20:51.612" v="7743" actId="20577"/>
        <pc:sldMkLst>
          <pc:docMk/>
          <pc:sldMk cId="3786226918" sldId="413"/>
        </pc:sldMkLst>
        <pc:spChg chg="mod">
          <ac:chgData name="Siniša ᵀᴴᴱ ᴼᴿᴵᴳᴵᴻᴬᴸ Wolfenstein" userId="215f646470bc261a" providerId="LiveId" clId="{7ED68D3A-B841-49DE-BB26-C49DAC574C79}" dt="2021-03-19T14:20:51.612" v="7743" actId="20577"/>
          <ac:spMkLst>
            <pc:docMk/>
            <pc:sldMk cId="3786226918" sldId="413"/>
            <ac:spMk id="11" creationId="{7CCEC7B5-D29D-46AA-8AE6-04BF491DB084}"/>
          </ac:spMkLst>
        </pc:spChg>
      </pc:sldChg>
      <pc:sldChg chg="addSp delSp modSp del ord delAnim modAnim">
        <pc:chgData name="Siniša ᵀᴴᴱ ᴼᴿᴵᴳᴵᴻᴬᴸ Wolfenstein" userId="215f646470bc261a" providerId="LiveId" clId="{7ED68D3A-B841-49DE-BB26-C49DAC574C79}" dt="2021-03-19T14:18:16.139" v="7532" actId="2696"/>
        <pc:sldMkLst>
          <pc:docMk/>
          <pc:sldMk cId="3028200427" sldId="414"/>
        </pc:sldMkLst>
        <pc:spChg chg="add mod">
          <ac:chgData name="Siniša ᵀᴴᴱ ᴼᴿᴵᴳᴵᴻᴬᴸ Wolfenstein" userId="215f646470bc261a" providerId="LiveId" clId="{7ED68D3A-B841-49DE-BB26-C49DAC574C79}" dt="2021-03-11T06:55:50.620" v="1411" actId="1036"/>
          <ac:spMkLst>
            <pc:docMk/>
            <pc:sldMk cId="3028200427" sldId="414"/>
            <ac:spMk id="7" creationId="{5B27F711-8275-4B30-A784-A9A78B9912FA}"/>
          </ac:spMkLst>
        </pc:spChg>
        <pc:spChg chg="add mod">
          <ac:chgData name="Siniša ᵀᴴᴱ ᴼᴿᴵᴳᴵᴻᴬᴸ Wolfenstein" userId="215f646470bc261a" providerId="LiveId" clId="{7ED68D3A-B841-49DE-BB26-C49DAC574C79}" dt="2021-03-11T06:55:58.596" v="1419" actId="1038"/>
          <ac:spMkLst>
            <pc:docMk/>
            <pc:sldMk cId="3028200427" sldId="414"/>
            <ac:spMk id="8" creationId="{8E7DC8D1-6984-4FF7-92FF-3D781333BC72}"/>
          </ac:spMkLst>
        </pc:spChg>
        <pc:spChg chg="add mod">
          <ac:chgData name="Siniša ᵀᴴᴱ ᴼᴿᴵᴳᴵᴻᴬᴸ Wolfenstein" userId="215f646470bc261a" providerId="LiveId" clId="{7ED68D3A-B841-49DE-BB26-C49DAC574C79}" dt="2021-03-11T06:55:44.539" v="1408" actId="1036"/>
          <ac:spMkLst>
            <pc:docMk/>
            <pc:sldMk cId="3028200427" sldId="414"/>
            <ac:spMk id="9" creationId="{1BD26B7E-B720-4BCB-B332-4ABFB5B63AB6}"/>
          </ac:spMkLst>
        </pc:spChg>
        <pc:spChg chg="add mod">
          <ac:chgData name="Siniša ᵀᴴᴱ ᴼᴿᴵᴳᴵᴻᴬᴸ Wolfenstein" userId="215f646470bc261a" providerId="LiveId" clId="{7ED68D3A-B841-49DE-BB26-C49DAC574C79}" dt="2021-03-11T06:55:39.059" v="1401" actId="1037"/>
          <ac:spMkLst>
            <pc:docMk/>
            <pc:sldMk cId="3028200427" sldId="414"/>
            <ac:spMk id="10" creationId="{83C1C6F7-4BA9-4312-83CA-F46094EA640E}"/>
          </ac:spMkLst>
        </pc:spChg>
        <pc:spChg chg="add mod">
          <ac:chgData name="Siniša ᵀᴴᴱ ᴼᴿᴵᴳᴵᴻᴬᴸ Wolfenstein" userId="215f646470bc261a" providerId="LiveId" clId="{7ED68D3A-B841-49DE-BB26-C49DAC574C79}" dt="2021-03-11T06:58:18.475" v="1430" actId="114"/>
          <ac:spMkLst>
            <pc:docMk/>
            <pc:sldMk cId="3028200427" sldId="414"/>
            <ac:spMk id="11" creationId="{3E7C3426-8A70-464B-8DDA-B6C3B40AAC88}"/>
          </ac:spMkLst>
        </pc:spChg>
        <pc:spChg chg="mod">
          <ac:chgData name="Siniša ᵀᴴᴱ ᴼᴿᴵᴳᴵᴻᴬᴸ Wolfenstein" userId="215f646470bc261a" providerId="LiveId" clId="{7ED68D3A-B841-49DE-BB26-C49DAC574C79}" dt="2021-03-11T06:55:33.675" v="1398" actId="1076"/>
          <ac:spMkLst>
            <pc:docMk/>
            <pc:sldMk cId="3028200427" sldId="414"/>
            <ac:spMk id="15" creationId="{B6F6218F-B4B9-406F-B418-980485A9DCA8}"/>
          </ac:spMkLst>
        </pc:spChg>
        <pc:spChg chg="del">
          <ac:chgData name="Siniša ᵀᴴᴱ ᴼᴿᴵᴳᴵᴻᴬᴸ Wolfenstein" userId="215f646470bc261a" providerId="LiveId" clId="{7ED68D3A-B841-49DE-BB26-C49DAC574C79}" dt="2021-03-11T06:39:57.707" v="1258" actId="478"/>
          <ac:spMkLst>
            <pc:docMk/>
            <pc:sldMk cId="3028200427" sldId="414"/>
            <ac:spMk id="18" creationId="{A0D37A8A-057E-4673-8540-D0C2EC00A0F1}"/>
          </ac:spMkLst>
        </pc:spChg>
        <pc:spChg chg="del">
          <ac:chgData name="Siniša ᵀᴴᴱ ᴼᴿᴵᴳᴵᴻᴬᴸ Wolfenstein" userId="215f646470bc261a" providerId="LiveId" clId="{7ED68D3A-B841-49DE-BB26-C49DAC574C79}" dt="2021-03-11T06:39:59.549" v="1259" actId="478"/>
          <ac:spMkLst>
            <pc:docMk/>
            <pc:sldMk cId="3028200427" sldId="414"/>
            <ac:spMk id="19" creationId="{63BDCB7E-CDB0-4E4A-AEE7-AF683941A8A3}"/>
          </ac:spMkLst>
        </pc:spChg>
        <pc:picChg chg="mod">
          <ac:chgData name="Siniša ᵀᴴᴱ ᴼᴿᴵᴳᴵᴻᴬᴸ Wolfenstein" userId="215f646470bc261a" providerId="LiveId" clId="{7ED68D3A-B841-49DE-BB26-C49DAC574C79}" dt="2021-03-19T13:40:17.480" v="5447" actId="1076"/>
          <ac:picMkLst>
            <pc:docMk/>
            <pc:sldMk cId="3028200427" sldId="414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11T06:39:20.074" v="1256" actId="14100"/>
          <ac:picMkLst>
            <pc:docMk/>
            <pc:sldMk cId="3028200427" sldId="414"/>
            <ac:picMk id="4" creationId="{1B2619D9-4F98-4A11-8FFE-57C7EB1F529A}"/>
          </ac:picMkLst>
        </pc:picChg>
      </pc:sldChg>
      <pc:sldChg chg="addSp delSp modSp del ord delAnim modAnim">
        <pc:chgData name="Siniša ᵀᴴᴱ ᴼᴿᴵᴳᴵᴻᴬᴸ Wolfenstein" userId="215f646470bc261a" providerId="LiveId" clId="{7ED68D3A-B841-49DE-BB26-C49DAC574C79}" dt="2021-03-19T14:18:18.540" v="7538" actId="2696"/>
        <pc:sldMkLst>
          <pc:docMk/>
          <pc:sldMk cId="4086584624" sldId="425"/>
        </pc:sldMkLst>
        <pc:spChg chg="mod">
          <ac:chgData name="Siniša ᵀᴴᴱ ᴼᴿᴵᴳᴵᴻᴬᴸ Wolfenstein" userId="215f646470bc261a" providerId="LiveId" clId="{7ED68D3A-B841-49DE-BB26-C49DAC574C79}" dt="2021-03-11T08:55:16.641" v="3360" actId="20577"/>
          <ac:spMkLst>
            <pc:docMk/>
            <pc:sldMk cId="4086584624" sldId="425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7ED68D3A-B841-49DE-BB26-C49DAC574C79}" dt="2021-03-11T08:54:12.230" v="3335" actId="478"/>
          <ac:spMkLst>
            <pc:docMk/>
            <pc:sldMk cId="4086584624" sldId="425"/>
            <ac:spMk id="6" creationId="{FFE14C9D-F79A-42C0-87D5-7951E53F2573}"/>
          </ac:spMkLst>
        </pc:spChg>
        <pc:spChg chg="add mod">
          <ac:chgData name="Siniša ᵀᴴᴱ ᴼᴿᴵᴳᴵᴻᴬᴸ Wolfenstein" userId="215f646470bc261a" providerId="LiveId" clId="{7ED68D3A-B841-49DE-BB26-C49DAC574C79}" dt="2021-03-11T08:56:33.653" v="3426" actId="1038"/>
          <ac:spMkLst>
            <pc:docMk/>
            <pc:sldMk cId="4086584624" sldId="425"/>
            <ac:spMk id="7" creationId="{8E84C99B-F2B4-49CB-A33E-BC08AA250A56}"/>
          </ac:spMkLst>
        </pc:spChg>
        <pc:spChg chg="add mod">
          <ac:chgData name="Siniša ᵀᴴᴱ ᴼᴿᴵᴳᴵᴻᴬᴸ Wolfenstein" userId="215f646470bc261a" providerId="LiveId" clId="{7ED68D3A-B841-49DE-BB26-C49DAC574C79}" dt="2021-03-11T08:56:45.764" v="3438" actId="1038"/>
          <ac:spMkLst>
            <pc:docMk/>
            <pc:sldMk cId="4086584624" sldId="425"/>
            <ac:spMk id="8" creationId="{46AEE974-4989-4E7A-9D6E-4CA57E7EE8A1}"/>
          </ac:spMkLst>
        </pc:spChg>
        <pc:spChg chg="add mod">
          <ac:chgData name="Siniša ᵀᴴᴱ ᴼᴿᴵᴳᴵᴻᴬᴸ Wolfenstein" userId="215f646470bc261a" providerId="LiveId" clId="{7ED68D3A-B841-49DE-BB26-C49DAC574C79}" dt="2021-03-11T08:56:58.302" v="3450" actId="1038"/>
          <ac:spMkLst>
            <pc:docMk/>
            <pc:sldMk cId="4086584624" sldId="425"/>
            <ac:spMk id="9" creationId="{77285B17-92D3-4A9A-8873-7937224F109F}"/>
          </ac:spMkLst>
        </pc:spChg>
        <pc:spChg chg="add mod">
          <ac:chgData name="Siniša ᵀᴴᴱ ᴼᴿᴵᴳᴵᴻᴬᴸ Wolfenstein" userId="215f646470bc261a" providerId="LiveId" clId="{7ED68D3A-B841-49DE-BB26-C49DAC574C79}" dt="2021-03-11T08:57:11.678" v="3463" actId="1037"/>
          <ac:spMkLst>
            <pc:docMk/>
            <pc:sldMk cId="4086584624" sldId="425"/>
            <ac:spMk id="10" creationId="{AC1662A5-A0DC-4CB9-A6BC-026F1E7B2528}"/>
          </ac:spMkLst>
        </pc:spChg>
        <pc:spChg chg="add mod">
          <ac:chgData name="Siniša ᵀᴴᴱ ᴼᴿᴵᴳᴵᴻᴬᴸ Wolfenstein" userId="215f646470bc261a" providerId="LiveId" clId="{7ED68D3A-B841-49DE-BB26-C49DAC574C79}" dt="2021-03-11T08:57:22.463" v="3476" actId="1038"/>
          <ac:spMkLst>
            <pc:docMk/>
            <pc:sldMk cId="4086584624" sldId="425"/>
            <ac:spMk id="11" creationId="{8794FEC5-8E6D-486C-BF7F-B72393E1A17F}"/>
          </ac:spMkLst>
        </pc:spChg>
        <pc:spChg chg="add mod">
          <ac:chgData name="Siniša ᵀᴴᴱ ᴼᴿᴵᴳᴵᴻᴬᴸ Wolfenstein" userId="215f646470bc261a" providerId="LiveId" clId="{7ED68D3A-B841-49DE-BB26-C49DAC574C79}" dt="2021-03-11T08:58:48.834" v="3496" actId="14100"/>
          <ac:spMkLst>
            <pc:docMk/>
            <pc:sldMk cId="4086584624" sldId="425"/>
            <ac:spMk id="12" creationId="{CB821804-4C39-4CBC-BA35-A42AFA1E4861}"/>
          </ac:spMkLst>
        </pc:spChg>
        <pc:spChg chg="mod">
          <ac:chgData name="Siniša ᵀᴴᴱ ᴼᴿᴵᴳᴵᴻᴬᴸ Wolfenstein" userId="215f646470bc261a" providerId="LiveId" clId="{7ED68D3A-B841-49DE-BB26-C49DAC574C79}" dt="2021-03-11T08:56:14.412" v="3413" actId="20577"/>
          <ac:spMkLst>
            <pc:docMk/>
            <pc:sldMk cId="4086584624" sldId="425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11T08:55:47.825" v="3364" actId="1076"/>
          <ac:picMkLst>
            <pc:docMk/>
            <pc:sldMk cId="4086584624" sldId="425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11T08:55:02.927" v="3342" actId="14100"/>
          <ac:picMkLst>
            <pc:docMk/>
            <pc:sldMk cId="4086584624" sldId="425"/>
            <ac:picMk id="4" creationId="{1B2619D9-4F98-4A11-8FFE-57C7EB1F529A}"/>
          </ac:picMkLst>
        </pc:picChg>
      </pc:sldChg>
      <pc:sldChg chg="addSp delSp modSp add del delAnim modAnim">
        <pc:chgData name="Siniša ᵀᴴᴱ ᴼᴿᴵᴳᴵᴻᴬᴸ Wolfenstein" userId="215f646470bc261a" providerId="LiveId" clId="{7ED68D3A-B841-49DE-BB26-C49DAC574C79}" dt="2021-03-19T14:18:15.142" v="7531" actId="2696"/>
        <pc:sldMkLst>
          <pc:docMk/>
          <pc:sldMk cId="2816629662" sldId="432"/>
        </pc:sldMkLst>
        <pc:spChg chg="del">
          <ac:chgData name="Siniša ᵀᴴᴱ ᴼᴿᴵᴳᴵᴻᴬᴸ Wolfenstein" userId="215f646470bc261a" providerId="LiveId" clId="{7ED68D3A-B841-49DE-BB26-C49DAC574C79}" dt="2021-03-11T06:35:32.417" v="866" actId="478"/>
          <ac:spMkLst>
            <pc:docMk/>
            <pc:sldMk cId="2816629662" sldId="432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7ED68D3A-B841-49DE-BB26-C49DAC574C79}" dt="2021-03-11T06:35:14.536" v="864" actId="478"/>
          <ac:spMkLst>
            <pc:docMk/>
            <pc:sldMk cId="2816629662" sldId="432"/>
            <ac:spMk id="6" creationId="{FFE14C9D-F79A-42C0-87D5-7951E53F2573}"/>
          </ac:spMkLst>
        </pc:spChg>
        <pc:spChg chg="add del mod">
          <ac:chgData name="Siniša ᵀᴴᴱ ᴼᴿᴵᴳᴵᴻᴬᴸ Wolfenstein" userId="215f646470bc261a" providerId="LiveId" clId="{7ED68D3A-B841-49DE-BB26-C49DAC574C79}" dt="2021-03-11T06:35:35.077" v="867" actId="478"/>
          <ac:spMkLst>
            <pc:docMk/>
            <pc:sldMk cId="2816629662" sldId="432"/>
            <ac:spMk id="7" creationId="{D0A38084-9FDA-418C-8E38-1F834D0EC1D6}"/>
          </ac:spMkLst>
        </pc:spChg>
        <pc:spChg chg="mod">
          <ac:chgData name="Siniša ᵀᴴᴱ ᴼᴿᴵᴳᴵᴻᴬᴸ Wolfenstein" userId="215f646470bc261a" providerId="LiveId" clId="{7ED68D3A-B841-49DE-BB26-C49DAC574C79}" dt="2021-03-11T06:39:03.176" v="1253" actId="14100"/>
          <ac:spMkLst>
            <pc:docMk/>
            <pc:sldMk cId="2816629662" sldId="432"/>
            <ac:spMk id="15" creationId="{B6F6218F-B4B9-406F-B418-980485A9DCA8}"/>
          </ac:spMkLst>
        </pc:spChg>
        <pc:picChg chg="del">
          <ac:chgData name="Siniša ᵀᴴᴱ ᴼᴿᴵᴳᴵᴻᴬᴸ Wolfenstein" userId="215f646470bc261a" providerId="LiveId" clId="{7ED68D3A-B841-49DE-BB26-C49DAC574C79}" dt="2021-03-11T06:36:14.496" v="869" actId="478"/>
          <ac:picMkLst>
            <pc:docMk/>
            <pc:sldMk cId="2816629662" sldId="43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19T12:22:18.315" v="4466" actId="1076"/>
          <ac:picMkLst>
            <pc:docMk/>
            <pc:sldMk cId="2816629662" sldId="432"/>
            <ac:picMk id="4" creationId="{1B2619D9-4F98-4A11-8FFE-57C7EB1F529A}"/>
          </ac:picMkLst>
        </pc:picChg>
      </pc:sldChg>
      <pc:sldChg chg="addSp delSp modSp add del delAnim modAnim">
        <pc:chgData name="Siniša ᵀᴴᴱ ᴼᴿᴵᴳᴵᴻᴬᴸ Wolfenstein" userId="215f646470bc261a" providerId="LiveId" clId="{7ED68D3A-B841-49DE-BB26-C49DAC574C79}" dt="2021-03-19T14:18:16.653" v="7533" actId="2696"/>
        <pc:sldMkLst>
          <pc:docMk/>
          <pc:sldMk cId="3807605613" sldId="433"/>
        </pc:sldMkLst>
        <pc:spChg chg="del">
          <ac:chgData name="Siniša ᵀᴴᴱ ᴼᴿᴵᴳᴵᴻᴬᴸ Wolfenstein" userId="215f646470bc261a" providerId="LiveId" clId="{7ED68D3A-B841-49DE-BB26-C49DAC574C79}" dt="2021-03-11T06:59:22.972" v="1436" actId="478"/>
          <ac:spMkLst>
            <pc:docMk/>
            <pc:sldMk cId="3807605613" sldId="433"/>
            <ac:spMk id="7" creationId="{5B27F711-8275-4B30-A784-A9A78B9912FA}"/>
          </ac:spMkLst>
        </pc:spChg>
        <pc:spChg chg="del">
          <ac:chgData name="Siniša ᵀᴴᴱ ᴼᴿᴵᴳᴵᴻᴬᴸ Wolfenstein" userId="215f646470bc261a" providerId="LiveId" clId="{7ED68D3A-B841-49DE-BB26-C49DAC574C79}" dt="2021-03-11T06:59:22.972" v="1436" actId="478"/>
          <ac:spMkLst>
            <pc:docMk/>
            <pc:sldMk cId="3807605613" sldId="433"/>
            <ac:spMk id="8" creationId="{8E7DC8D1-6984-4FF7-92FF-3D781333BC72}"/>
          </ac:spMkLst>
        </pc:spChg>
        <pc:spChg chg="del">
          <ac:chgData name="Siniša ᵀᴴᴱ ᴼᴿᴵᴳᴵᴻᴬᴸ Wolfenstein" userId="215f646470bc261a" providerId="LiveId" clId="{7ED68D3A-B841-49DE-BB26-C49DAC574C79}" dt="2021-03-11T06:59:22.972" v="1436" actId="478"/>
          <ac:spMkLst>
            <pc:docMk/>
            <pc:sldMk cId="3807605613" sldId="433"/>
            <ac:spMk id="9" creationId="{1BD26B7E-B720-4BCB-B332-4ABFB5B63AB6}"/>
          </ac:spMkLst>
        </pc:spChg>
        <pc:spChg chg="del">
          <ac:chgData name="Siniša ᵀᴴᴱ ᴼᴿᴵᴳᴵᴻᴬᴸ Wolfenstein" userId="215f646470bc261a" providerId="LiveId" clId="{7ED68D3A-B841-49DE-BB26-C49DAC574C79}" dt="2021-03-11T06:59:22.972" v="1436" actId="478"/>
          <ac:spMkLst>
            <pc:docMk/>
            <pc:sldMk cId="3807605613" sldId="433"/>
            <ac:spMk id="10" creationId="{83C1C6F7-4BA9-4312-83CA-F46094EA640E}"/>
          </ac:spMkLst>
        </pc:spChg>
        <pc:spChg chg="del">
          <ac:chgData name="Siniša ᵀᴴᴱ ᴼᴿᴵᴳᴵᴻᴬᴸ Wolfenstein" userId="215f646470bc261a" providerId="LiveId" clId="{7ED68D3A-B841-49DE-BB26-C49DAC574C79}" dt="2021-03-11T06:58:57.958" v="1433" actId="478"/>
          <ac:spMkLst>
            <pc:docMk/>
            <pc:sldMk cId="3807605613" sldId="433"/>
            <ac:spMk id="11" creationId="{3E7C3426-8A70-464B-8DDA-B6C3B40AAC88}"/>
          </ac:spMkLst>
        </pc:spChg>
        <pc:spChg chg="add mod">
          <ac:chgData name="Siniša ᵀᴴᴱ ᴼᴿᴵᴳᴵᴻᴬᴸ Wolfenstein" userId="215f646470bc261a" providerId="LiveId" clId="{7ED68D3A-B841-49DE-BB26-C49DAC574C79}" dt="2021-03-11T07:03:07.443" v="1707" actId="1035"/>
          <ac:spMkLst>
            <pc:docMk/>
            <pc:sldMk cId="3807605613" sldId="433"/>
            <ac:spMk id="12" creationId="{6A640C3A-9483-4160-AD6A-EBE7F303BDCC}"/>
          </ac:spMkLst>
        </pc:spChg>
        <pc:spChg chg="mod">
          <ac:chgData name="Siniša ᵀᴴᴱ ᴼᴿᴵᴳᴵᴻᴬᴸ Wolfenstein" userId="215f646470bc261a" providerId="LiveId" clId="{7ED68D3A-B841-49DE-BB26-C49DAC574C79}" dt="2021-03-11T07:02:39.624" v="1669" actId="1076"/>
          <ac:spMkLst>
            <pc:docMk/>
            <pc:sldMk cId="3807605613" sldId="433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11T07:02:43.946" v="1670" actId="1076"/>
          <ac:picMkLst>
            <pc:docMk/>
            <pc:sldMk cId="3807605613" sldId="433"/>
            <ac:picMk id="2" creationId="{3C85C17C-2ED4-4E4F-A125-4D7A2CE46B84}"/>
          </ac:picMkLst>
        </pc:picChg>
      </pc:sldChg>
      <pc:sldChg chg="addSp delSp modSp add del modTransition delAnim modAnim">
        <pc:chgData name="Siniša ᵀᴴᴱ ᴼᴿᴵᴳᴵᴻᴬᴸ Wolfenstein" userId="215f646470bc261a" providerId="LiveId" clId="{7ED68D3A-B841-49DE-BB26-C49DAC574C79}" dt="2021-03-19T14:18:16.960" v="7534" actId="2696"/>
        <pc:sldMkLst>
          <pc:docMk/>
          <pc:sldMk cId="3798386736" sldId="434"/>
        </pc:sldMkLst>
        <pc:spChg chg="mod">
          <ac:chgData name="Siniša ᵀᴴᴱ ᴼᴿᴵᴳᴵᴻᴬᴸ Wolfenstein" userId="215f646470bc261a" providerId="LiveId" clId="{7ED68D3A-B841-49DE-BB26-C49DAC574C79}" dt="2021-03-11T07:35:54.371" v="1735" actId="5793"/>
          <ac:spMkLst>
            <pc:docMk/>
            <pc:sldMk cId="3798386736" sldId="434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7ED68D3A-B841-49DE-BB26-C49DAC574C79}" dt="2021-03-11T07:39:26.083" v="1937" actId="114"/>
          <ac:spMkLst>
            <pc:docMk/>
            <pc:sldMk cId="3798386736" sldId="434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7ED68D3A-B841-49DE-BB26-C49DAC574C79}" dt="2021-03-11T07:39:53.533" v="1941" actId="20577"/>
          <ac:spMkLst>
            <pc:docMk/>
            <pc:sldMk cId="3798386736" sldId="434"/>
            <ac:spMk id="10" creationId="{939494AD-3646-491B-9C9C-081365D6B2F1}"/>
          </ac:spMkLst>
        </pc:spChg>
        <pc:spChg chg="add mod">
          <ac:chgData name="Siniša ᵀᴴᴱ ᴼᴿᴵᴳᴵᴻᴬᴸ Wolfenstein" userId="215f646470bc261a" providerId="LiveId" clId="{7ED68D3A-B841-49DE-BB26-C49DAC574C79}" dt="2021-03-11T07:40:01.578" v="1944" actId="1035"/>
          <ac:spMkLst>
            <pc:docMk/>
            <pc:sldMk cId="3798386736" sldId="434"/>
            <ac:spMk id="11" creationId="{BF941FC5-8670-43BE-8ED4-74AE2251F5E4}"/>
          </ac:spMkLst>
        </pc:spChg>
        <pc:spChg chg="add mod">
          <ac:chgData name="Siniša ᵀᴴᴱ ᴼᴿᴵᴳᴵᴻᴬᴸ Wolfenstein" userId="215f646470bc261a" providerId="LiveId" clId="{7ED68D3A-B841-49DE-BB26-C49DAC574C79}" dt="2021-03-11T07:40:32.926" v="1951" actId="20577"/>
          <ac:spMkLst>
            <pc:docMk/>
            <pc:sldMk cId="3798386736" sldId="434"/>
            <ac:spMk id="12" creationId="{656269DA-AC39-4498-B12A-61AB95FA4B0C}"/>
          </ac:spMkLst>
        </pc:spChg>
        <pc:spChg chg="add mod">
          <ac:chgData name="Siniša ᵀᴴᴱ ᴼᴿᴵᴳᴵᴻᴬᴸ Wolfenstein" userId="215f646470bc261a" providerId="LiveId" clId="{7ED68D3A-B841-49DE-BB26-C49DAC574C79}" dt="2021-03-11T07:40:40.584" v="1954" actId="20577"/>
          <ac:spMkLst>
            <pc:docMk/>
            <pc:sldMk cId="3798386736" sldId="434"/>
            <ac:spMk id="13" creationId="{81892D96-5CA2-4B27-8B0C-7A5AFBEF6284}"/>
          </ac:spMkLst>
        </pc:spChg>
        <pc:spChg chg="del">
          <ac:chgData name="Siniša ᵀᴴᴱ ᴼᴿᴵᴳᴵᴻᴬᴸ Wolfenstein" userId="215f646470bc261a" providerId="LiveId" clId="{7ED68D3A-B841-49DE-BB26-C49DAC574C79}" dt="2021-03-11T07:35:58.603" v="1736" actId="478"/>
          <ac:spMkLst>
            <pc:docMk/>
            <pc:sldMk cId="3798386736" sldId="434"/>
            <ac:spMk id="22" creationId="{1486D3CE-2FDD-4260-8E22-A66F01902E06}"/>
          </ac:spMkLst>
        </pc:spChg>
        <pc:spChg chg="del">
          <ac:chgData name="Siniša ᵀᴴᴱ ᴼᴿᴵᴳᴵᴻᴬᴸ Wolfenstein" userId="215f646470bc261a" providerId="LiveId" clId="{7ED68D3A-B841-49DE-BB26-C49DAC574C79}" dt="2021-03-11T07:35:58.603" v="1736" actId="478"/>
          <ac:spMkLst>
            <pc:docMk/>
            <pc:sldMk cId="3798386736" sldId="434"/>
            <ac:spMk id="23" creationId="{C6B339CC-B481-4BBE-BBBB-FEB50BA851AD}"/>
          </ac:spMkLst>
        </pc:spChg>
        <pc:spChg chg="del">
          <ac:chgData name="Siniša ᵀᴴᴱ ᴼᴿᴵᴳᴵᴻᴬᴸ Wolfenstein" userId="215f646470bc261a" providerId="LiveId" clId="{7ED68D3A-B841-49DE-BB26-C49DAC574C79}" dt="2021-03-11T07:35:58.603" v="1736" actId="478"/>
          <ac:spMkLst>
            <pc:docMk/>
            <pc:sldMk cId="3798386736" sldId="434"/>
            <ac:spMk id="24" creationId="{5F081143-6719-4DAA-9110-3024DF65882F}"/>
          </ac:spMkLst>
        </pc:spChg>
        <pc:spChg chg="del">
          <ac:chgData name="Siniša ᵀᴴᴱ ᴼᴿᴵᴳᴵᴻᴬᴸ Wolfenstein" userId="215f646470bc261a" providerId="LiveId" clId="{7ED68D3A-B841-49DE-BB26-C49DAC574C79}" dt="2021-03-11T07:35:58.603" v="1736" actId="478"/>
          <ac:spMkLst>
            <pc:docMk/>
            <pc:sldMk cId="3798386736" sldId="434"/>
            <ac:spMk id="25" creationId="{F11CF4B3-1235-4E7B-9C44-6D50F2C06BF9}"/>
          </ac:spMkLst>
        </pc:spChg>
        <pc:picChg chg="mod">
          <ac:chgData name="Siniša ᵀᴴᴱ ᴼᴿᴵᴳᴵᴻᴬᴸ Wolfenstein" userId="215f646470bc261a" providerId="LiveId" clId="{7ED68D3A-B841-49DE-BB26-C49DAC574C79}" dt="2021-03-11T07:36:01.990" v="1738" actId="1076"/>
          <ac:picMkLst>
            <pc:docMk/>
            <pc:sldMk cId="3798386736" sldId="434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ED68D3A-B841-49DE-BB26-C49DAC574C79}" dt="2021-03-11T07:36:49.982" v="1741" actId="14100"/>
          <ac:picMkLst>
            <pc:docMk/>
            <pc:sldMk cId="3798386736" sldId="434"/>
            <ac:picMk id="3" creationId="{DCB64642-CE4F-4D9C-A92A-9A8EF9D7D4F4}"/>
          </ac:picMkLst>
        </pc:picChg>
      </pc:sldChg>
      <pc:sldChg chg="addSp delSp modSp add del delAnim modAnim">
        <pc:chgData name="Siniša ᵀᴴᴱ ᴼᴿᴵᴳᴵᴻᴬᴸ Wolfenstein" userId="215f646470bc261a" providerId="LiveId" clId="{7ED68D3A-B841-49DE-BB26-C49DAC574C79}" dt="2021-03-19T14:18:17.222" v="7535" actId="2696"/>
        <pc:sldMkLst>
          <pc:docMk/>
          <pc:sldMk cId="1183523860" sldId="435"/>
        </pc:sldMkLst>
        <pc:spChg chg="del">
          <ac:chgData name="Siniša ᵀᴴᴱ ᴼᴿᴵᴳᴵᴻᴬᴸ Wolfenstein" userId="215f646470bc261a" providerId="LiveId" clId="{7ED68D3A-B841-49DE-BB26-C49DAC574C79}" dt="2021-03-11T07:41:22.161" v="1957" actId="478"/>
          <ac:spMkLst>
            <pc:docMk/>
            <pc:sldMk cId="1183523860" sldId="435"/>
            <ac:spMk id="7" creationId="{5B27F711-8275-4B30-A784-A9A78B9912FA}"/>
          </ac:spMkLst>
        </pc:spChg>
        <pc:spChg chg="del">
          <ac:chgData name="Siniša ᵀᴴᴱ ᴼᴿᴵᴳᴵᴻᴬᴸ Wolfenstein" userId="215f646470bc261a" providerId="LiveId" clId="{7ED68D3A-B841-49DE-BB26-C49DAC574C79}" dt="2021-03-11T07:41:22.161" v="1957" actId="478"/>
          <ac:spMkLst>
            <pc:docMk/>
            <pc:sldMk cId="1183523860" sldId="435"/>
            <ac:spMk id="8" creationId="{8E7DC8D1-6984-4FF7-92FF-3D781333BC72}"/>
          </ac:spMkLst>
        </pc:spChg>
        <pc:spChg chg="del">
          <ac:chgData name="Siniša ᵀᴴᴱ ᴼᴿᴵᴳᴵᴻᴬᴸ Wolfenstein" userId="215f646470bc261a" providerId="LiveId" clId="{7ED68D3A-B841-49DE-BB26-C49DAC574C79}" dt="2021-03-11T07:41:22.161" v="1957" actId="478"/>
          <ac:spMkLst>
            <pc:docMk/>
            <pc:sldMk cId="1183523860" sldId="435"/>
            <ac:spMk id="9" creationId="{1BD26B7E-B720-4BCB-B332-4ABFB5B63AB6}"/>
          </ac:spMkLst>
        </pc:spChg>
        <pc:spChg chg="del">
          <ac:chgData name="Siniša ᵀᴴᴱ ᴼᴿᴵᴳᴵᴻᴬᴸ Wolfenstein" userId="215f646470bc261a" providerId="LiveId" clId="{7ED68D3A-B841-49DE-BB26-C49DAC574C79}" dt="2021-03-11T07:41:22.161" v="1957" actId="478"/>
          <ac:spMkLst>
            <pc:docMk/>
            <pc:sldMk cId="1183523860" sldId="435"/>
            <ac:spMk id="10" creationId="{83C1C6F7-4BA9-4312-83CA-F46094EA640E}"/>
          </ac:spMkLst>
        </pc:spChg>
        <pc:spChg chg="del">
          <ac:chgData name="Siniša ᵀᴴᴱ ᴼᴿᴵᴳᴵᴻᴬᴸ Wolfenstein" userId="215f646470bc261a" providerId="LiveId" clId="{7ED68D3A-B841-49DE-BB26-C49DAC574C79}" dt="2021-03-11T07:41:32.258" v="1962" actId="478"/>
          <ac:spMkLst>
            <pc:docMk/>
            <pc:sldMk cId="1183523860" sldId="435"/>
            <ac:spMk id="11" creationId="{3E7C3426-8A70-464B-8DDA-B6C3B40AAC88}"/>
          </ac:spMkLst>
        </pc:spChg>
        <pc:spChg chg="add mod">
          <ac:chgData name="Siniša ᵀᴴᴱ ᴼᴿᴵᴳᴵᴻᴬᴸ Wolfenstein" userId="215f646470bc261a" providerId="LiveId" clId="{7ED68D3A-B841-49DE-BB26-C49DAC574C79}" dt="2021-03-11T07:44:00.144" v="2097" actId="20577"/>
          <ac:spMkLst>
            <pc:docMk/>
            <pc:sldMk cId="1183523860" sldId="435"/>
            <ac:spMk id="12" creationId="{641E2B3F-4DA3-4B1A-8643-8A20552788FC}"/>
          </ac:spMkLst>
        </pc:spChg>
        <pc:spChg chg="add mod">
          <ac:chgData name="Siniša ᵀᴴᴱ ᴼᴿᴵᴳᴵᴻᴬᴸ Wolfenstein" userId="215f646470bc261a" providerId="LiveId" clId="{7ED68D3A-B841-49DE-BB26-C49DAC574C79}" dt="2021-03-11T07:44:06.036" v="2100" actId="20577"/>
          <ac:spMkLst>
            <pc:docMk/>
            <pc:sldMk cId="1183523860" sldId="435"/>
            <ac:spMk id="13" creationId="{A986C9A0-7A5D-4EF2-9AF6-F389B3750562}"/>
          </ac:spMkLst>
        </pc:spChg>
        <pc:spChg chg="add mod">
          <ac:chgData name="Siniša ᵀᴴᴱ ᴼᴿᴵᴳᴵᴻᴬᴸ Wolfenstein" userId="215f646470bc261a" providerId="LiveId" clId="{7ED68D3A-B841-49DE-BB26-C49DAC574C79}" dt="2021-03-11T07:44:16.020" v="2101" actId="20577"/>
          <ac:spMkLst>
            <pc:docMk/>
            <pc:sldMk cId="1183523860" sldId="435"/>
            <ac:spMk id="14" creationId="{3E1E515A-747A-4DEA-B8E5-C4D43E413C8A}"/>
          </ac:spMkLst>
        </pc:spChg>
        <pc:spChg chg="mod">
          <ac:chgData name="Siniša ᵀᴴᴱ ᴼᴿᴵᴳᴵᴻᴬᴸ Wolfenstein" userId="215f646470bc261a" providerId="LiveId" clId="{7ED68D3A-B841-49DE-BB26-C49DAC574C79}" dt="2021-03-11T07:42:46.821" v="2064" actId="1076"/>
          <ac:spMkLst>
            <pc:docMk/>
            <pc:sldMk cId="1183523860" sldId="435"/>
            <ac:spMk id="15" creationId="{B6F6218F-B4B9-406F-B418-980485A9DCA8}"/>
          </ac:spMkLst>
        </pc:spChg>
        <pc:spChg chg="add mod">
          <ac:chgData name="Siniša ᵀᴴᴱ ᴼᴿᴵᴳᴵᴻᴬᴸ Wolfenstein" userId="215f646470bc261a" providerId="LiveId" clId="{7ED68D3A-B841-49DE-BB26-C49DAC574C79}" dt="2021-03-11T07:44:17.678" v="2102" actId="20577"/>
          <ac:spMkLst>
            <pc:docMk/>
            <pc:sldMk cId="1183523860" sldId="435"/>
            <ac:spMk id="16" creationId="{DB1EBC96-DEE6-421C-AB19-6ED823279EB4}"/>
          </ac:spMkLst>
        </pc:spChg>
        <pc:spChg chg="add mod">
          <ac:chgData name="Siniša ᵀᴴᴱ ᴼᴿᴵᴳᴵᴻᴬᴸ Wolfenstein" userId="215f646470bc261a" providerId="LiveId" clId="{7ED68D3A-B841-49DE-BB26-C49DAC574C79}" dt="2021-03-11T07:44:19.727" v="2103" actId="20577"/>
          <ac:spMkLst>
            <pc:docMk/>
            <pc:sldMk cId="1183523860" sldId="435"/>
            <ac:spMk id="17" creationId="{2B982184-BF48-4C41-BDD5-2F7C8731D9F6}"/>
          </ac:spMkLst>
        </pc:spChg>
        <pc:spChg chg="add mod">
          <ac:chgData name="Siniša ᵀᴴᴱ ᴼᴿᴵᴳᴵᴻᴬᴸ Wolfenstein" userId="215f646470bc261a" providerId="LiveId" clId="{7ED68D3A-B841-49DE-BB26-C49DAC574C79}" dt="2021-03-11T07:44:21.517" v="2104" actId="20577"/>
          <ac:spMkLst>
            <pc:docMk/>
            <pc:sldMk cId="1183523860" sldId="435"/>
            <ac:spMk id="18" creationId="{45161F7E-167D-4B44-A3E5-88939F7BB41B}"/>
          </ac:spMkLst>
        </pc:spChg>
        <pc:spChg chg="add mod">
          <ac:chgData name="Siniša ᵀᴴᴱ ᴼᴿᴵᴳᴵᴻᴬᴸ Wolfenstein" userId="215f646470bc261a" providerId="LiveId" clId="{7ED68D3A-B841-49DE-BB26-C49DAC574C79}" dt="2021-03-11T07:44:23.928" v="2105" actId="20577"/>
          <ac:spMkLst>
            <pc:docMk/>
            <pc:sldMk cId="1183523860" sldId="435"/>
            <ac:spMk id="19" creationId="{85A40414-03CF-4ACA-AFAA-34997E6D08FB}"/>
          </ac:spMkLst>
        </pc:spChg>
        <pc:picChg chg="mod">
          <ac:chgData name="Siniša ᵀᴴᴱ ᴼᴿᴵᴳᴵᴻᴬᴸ Wolfenstein" userId="215f646470bc261a" providerId="LiveId" clId="{7ED68D3A-B841-49DE-BB26-C49DAC574C79}" dt="2021-03-11T07:44:03.115" v="2099" actId="1076"/>
          <ac:picMkLst>
            <pc:docMk/>
            <pc:sldMk cId="1183523860" sldId="435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11T07:41:26.538" v="1960" actId="1037"/>
          <ac:picMkLst>
            <pc:docMk/>
            <pc:sldMk cId="1183523860" sldId="435"/>
            <ac:picMk id="4" creationId="{1B2619D9-4F98-4A11-8FFE-57C7EB1F529A}"/>
          </ac:picMkLst>
        </pc:picChg>
      </pc:sldChg>
      <pc:sldChg chg="addSp delSp modSp add del modAnim">
        <pc:chgData name="Siniša ᵀᴴᴱ ᴼᴿᴵᴳᴵᴻᴬᴸ Wolfenstein" userId="215f646470bc261a" providerId="LiveId" clId="{7ED68D3A-B841-49DE-BB26-C49DAC574C79}" dt="2021-03-19T14:18:17.543" v="7536" actId="2696"/>
        <pc:sldMkLst>
          <pc:docMk/>
          <pc:sldMk cId="969784584" sldId="436"/>
        </pc:sldMkLst>
        <pc:spChg chg="mod">
          <ac:chgData name="Siniša ᵀᴴᴱ ᴼᴿᴵᴳᴵᴻᴬᴸ Wolfenstein" userId="215f646470bc261a" providerId="LiveId" clId="{7ED68D3A-B841-49DE-BB26-C49DAC574C79}" dt="2021-03-11T07:47:25.716" v="2427" actId="14100"/>
          <ac:spMkLst>
            <pc:docMk/>
            <pc:sldMk cId="969784584" sldId="436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11T07:45:01.528" v="2110" actId="14826"/>
          <ac:picMkLst>
            <pc:docMk/>
            <pc:sldMk cId="969784584" sldId="436"/>
            <ac:picMk id="4" creationId="{1B2619D9-4F98-4A11-8FFE-57C7EB1F529A}"/>
          </ac:picMkLst>
        </pc:picChg>
        <pc:picChg chg="add del">
          <ac:chgData name="Siniša ᵀᴴᴱ ᴼᴿᴵᴳᴵᴻᴬᴸ Wolfenstein" userId="215f646470bc261a" providerId="LiveId" clId="{7ED68D3A-B841-49DE-BB26-C49DAC574C79}" dt="2021-03-11T07:44:58.813" v="2109"/>
          <ac:picMkLst>
            <pc:docMk/>
            <pc:sldMk cId="969784584" sldId="436"/>
            <ac:picMk id="5" creationId="{857671EF-A0AC-4613-854D-20413946A225}"/>
          </ac:picMkLst>
        </pc:picChg>
      </pc:sldChg>
      <pc:sldChg chg="addSp delSp modSp add ord delAnim modAnim">
        <pc:chgData name="Siniša ᵀᴴᴱ ᴼᴿᴵᴳᴵᴻᴬᴸ Wolfenstein" userId="215f646470bc261a" providerId="LiveId" clId="{7ED68D3A-B841-49DE-BB26-C49DAC574C79}" dt="2021-03-19T13:39:49.738" v="5446" actId="20577"/>
        <pc:sldMkLst>
          <pc:docMk/>
          <pc:sldMk cId="2714523515" sldId="438"/>
        </pc:sldMkLst>
        <pc:spChg chg="del">
          <ac:chgData name="Siniša ᵀᴴᴱ ᴼᴿᴵᴳᴵᴻᴬᴸ Wolfenstein" userId="215f646470bc261a" providerId="LiveId" clId="{7ED68D3A-B841-49DE-BB26-C49DAC574C79}" dt="2021-03-11T08:20:02.840" v="2759" actId="478"/>
          <ac:spMkLst>
            <pc:docMk/>
            <pc:sldMk cId="2714523515" sldId="438"/>
            <ac:spMk id="5" creationId="{8B09F310-E535-4C60-8C28-6BF64743F8AB}"/>
          </ac:spMkLst>
        </pc:spChg>
        <pc:spChg chg="mod">
          <ac:chgData name="Siniša ᵀᴴᴱ ᴼᴿᴵᴳᴵᴻᴬᴸ Wolfenstein" userId="215f646470bc261a" providerId="LiveId" clId="{7ED68D3A-B841-49DE-BB26-C49DAC574C79}" dt="2021-03-19T13:13:16.478" v="5405" actId="20577"/>
          <ac:spMkLst>
            <pc:docMk/>
            <pc:sldMk cId="2714523515" sldId="438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7ED68D3A-B841-49DE-BB26-C49DAC574C79}" dt="2021-03-19T13:13:27.284" v="5410" actId="20577"/>
          <ac:spMkLst>
            <pc:docMk/>
            <pc:sldMk cId="2714523515" sldId="438"/>
            <ac:spMk id="7" creationId="{9E2A1A97-1265-4732-81A1-5D0985DF1DF7}"/>
          </ac:spMkLst>
        </pc:spChg>
        <pc:spChg chg="mod">
          <ac:chgData name="Siniša ᵀᴴᴱ ᴼᴿᴵᴳᴵᴻᴬᴸ Wolfenstein" userId="215f646470bc261a" providerId="LiveId" clId="{7ED68D3A-B841-49DE-BB26-C49DAC574C79}" dt="2021-03-19T13:13:34.268" v="5416" actId="20577"/>
          <ac:spMkLst>
            <pc:docMk/>
            <pc:sldMk cId="2714523515" sldId="438"/>
            <ac:spMk id="8" creationId="{8AC021A4-9342-49E7-A5D5-A2DC40C0EA8A}"/>
          </ac:spMkLst>
        </pc:spChg>
        <pc:spChg chg="mod">
          <ac:chgData name="Siniša ᵀᴴᴱ ᴼᴿᴵᴳᴵᴻᴬᴸ Wolfenstein" userId="215f646470bc261a" providerId="LiveId" clId="{7ED68D3A-B841-49DE-BB26-C49DAC574C79}" dt="2021-03-19T13:13:40.803" v="5419" actId="20577"/>
          <ac:spMkLst>
            <pc:docMk/>
            <pc:sldMk cId="2714523515" sldId="438"/>
            <ac:spMk id="9" creationId="{73BCD02C-D96B-49C0-83BD-F59426A5846C}"/>
          </ac:spMkLst>
        </pc:spChg>
        <pc:spChg chg="mod">
          <ac:chgData name="Siniša ᵀᴴᴱ ᴼᴿᴵᴳᴵᴻᴬᴸ Wolfenstein" userId="215f646470bc261a" providerId="LiveId" clId="{7ED68D3A-B841-49DE-BB26-C49DAC574C79}" dt="2021-03-19T13:13:48.640" v="5423" actId="1076"/>
          <ac:spMkLst>
            <pc:docMk/>
            <pc:sldMk cId="2714523515" sldId="438"/>
            <ac:spMk id="10" creationId="{CA2BAB81-9734-4A93-B553-33DF7B8A1B7F}"/>
          </ac:spMkLst>
        </pc:spChg>
        <pc:spChg chg="mod">
          <ac:chgData name="Siniša ᵀᴴᴱ ᴼᴿᴵᴳᴵᴻᴬᴸ Wolfenstein" userId="215f646470bc261a" providerId="LiveId" clId="{7ED68D3A-B841-49DE-BB26-C49DAC574C79}" dt="2021-03-19T13:14:00.866" v="5430" actId="1076"/>
          <ac:spMkLst>
            <pc:docMk/>
            <pc:sldMk cId="2714523515" sldId="438"/>
            <ac:spMk id="11" creationId="{2BFE6E2C-21B3-4923-A280-6FAF4C92DFEB}"/>
          </ac:spMkLst>
        </pc:spChg>
        <pc:spChg chg="add mod">
          <ac:chgData name="Siniša ᵀᴴᴱ ᴼᴿᴵᴳᴵᴻᴬᴸ Wolfenstein" userId="215f646470bc261a" providerId="LiveId" clId="{7ED68D3A-B841-49DE-BB26-C49DAC574C79}" dt="2021-03-19T13:39:49.738" v="5446" actId="20577"/>
          <ac:spMkLst>
            <pc:docMk/>
            <pc:sldMk cId="2714523515" sldId="438"/>
            <ac:spMk id="12" creationId="{7092446B-263D-4315-9B17-31C570CFCE45}"/>
          </ac:spMkLst>
        </pc:spChg>
        <pc:spChg chg="del">
          <ac:chgData name="Siniša ᵀᴴᴱ ᴼᴿᴵᴳᴵᴻᴬᴸ Wolfenstein" userId="215f646470bc261a" providerId="LiveId" clId="{7ED68D3A-B841-49DE-BB26-C49DAC574C79}" dt="2021-03-11T08:19:03.540" v="2715" actId="478"/>
          <ac:spMkLst>
            <pc:docMk/>
            <pc:sldMk cId="2714523515" sldId="438"/>
            <ac:spMk id="12" creationId="{A455256D-79C3-4952-BE07-E585E3678EF0}"/>
          </ac:spMkLst>
        </pc:spChg>
        <pc:picChg chg="mod">
          <ac:chgData name="Siniša ᵀᴴᴱ ᴼᴿᴵᴳᴵᴻᴬᴸ Wolfenstein" userId="215f646470bc261a" providerId="LiveId" clId="{7ED68D3A-B841-49DE-BB26-C49DAC574C79}" dt="2021-03-19T13:12:08.840" v="5366" actId="14100"/>
          <ac:picMkLst>
            <pc:docMk/>
            <pc:sldMk cId="2714523515" sldId="438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ED68D3A-B841-49DE-BB26-C49DAC574C79}" dt="2021-03-19T13:13:19.049" v="5406" actId="1076"/>
          <ac:picMkLst>
            <pc:docMk/>
            <pc:sldMk cId="2714523515" sldId="438"/>
            <ac:picMk id="3" creationId="{DCB64642-CE4F-4D9C-A92A-9A8EF9D7D4F4}"/>
          </ac:picMkLst>
        </pc:picChg>
      </pc:sldChg>
      <pc:sldChg chg="delSp modSp add ord delAnim modAnim">
        <pc:chgData name="Siniša ᵀᴴᴱ ᴼᴿᴵᴳᴵᴻᴬᴸ Wolfenstein" userId="215f646470bc261a" providerId="LiveId" clId="{7ED68D3A-B841-49DE-BB26-C49DAC574C79}" dt="2021-03-19T14:24:12.084" v="7762"/>
        <pc:sldMkLst>
          <pc:docMk/>
          <pc:sldMk cId="1744928838" sldId="439"/>
        </pc:sldMkLst>
        <pc:spChg chg="mod">
          <ac:chgData name="Siniša ᵀᴴᴱ ᴼᴿᴵᴳᴵᴻᴬᴸ Wolfenstein" userId="215f646470bc261a" providerId="LiveId" clId="{7ED68D3A-B841-49DE-BB26-C49DAC574C79}" dt="2021-03-19T13:40:51.200" v="5453" actId="20577"/>
          <ac:spMkLst>
            <pc:docMk/>
            <pc:sldMk cId="1744928838" sldId="439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7ED68D3A-B841-49DE-BB26-C49DAC574C79}" dt="2021-03-11T08:21:05.624" v="2762" actId="478"/>
          <ac:spMkLst>
            <pc:docMk/>
            <pc:sldMk cId="1744928838" sldId="439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7ED68D3A-B841-49DE-BB26-C49DAC574C79}" dt="2021-03-19T13:44:15.471" v="5845" actId="14100"/>
          <ac:spMkLst>
            <pc:docMk/>
            <pc:sldMk cId="1744928838" sldId="439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19T13:41:51.312" v="5457" actId="1076"/>
          <ac:picMkLst>
            <pc:docMk/>
            <pc:sldMk cId="1744928838" sldId="439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19T13:40:39.680" v="5450" actId="1076"/>
          <ac:picMkLst>
            <pc:docMk/>
            <pc:sldMk cId="1744928838" sldId="439"/>
            <ac:picMk id="4" creationId="{1B2619D9-4F98-4A11-8FFE-57C7EB1F529A}"/>
          </ac:picMkLst>
        </pc:picChg>
      </pc:sldChg>
      <pc:sldChg chg="addSp delSp modSp add del delAnim modAnim">
        <pc:chgData name="Siniša ᵀᴴᴱ ᴼᴿᴵᴳᴵᴻᴬᴸ Wolfenstein" userId="215f646470bc261a" providerId="LiveId" clId="{7ED68D3A-B841-49DE-BB26-C49DAC574C79}" dt="2021-03-19T14:18:18.188" v="7537" actId="2696"/>
        <pc:sldMkLst>
          <pc:docMk/>
          <pc:sldMk cId="3872118741" sldId="440"/>
        </pc:sldMkLst>
        <pc:spChg chg="del">
          <ac:chgData name="Siniša ᵀᴴᴱ ᴼᴿᴵᴳᴵᴻᴬᴸ Wolfenstein" userId="215f646470bc261a" providerId="LiveId" clId="{7ED68D3A-B841-49DE-BB26-C49DAC574C79}" dt="2021-03-11T08:29:43.468" v="3079" actId="478"/>
          <ac:spMkLst>
            <pc:docMk/>
            <pc:sldMk cId="3872118741" sldId="440"/>
            <ac:spMk id="4" creationId="{6CA5EF18-28E7-4360-AC3E-94057BEB6AD5}"/>
          </ac:spMkLst>
        </pc:spChg>
        <pc:spChg chg="mod">
          <ac:chgData name="Siniša ᵀᴴᴱ ᴼᴿᴵᴳᴵᴻᴬᴸ Wolfenstein" userId="215f646470bc261a" providerId="LiveId" clId="{7ED68D3A-B841-49DE-BB26-C49DAC574C79}" dt="2021-03-11T08:32:05.328" v="3116" actId="20577"/>
          <ac:spMkLst>
            <pc:docMk/>
            <pc:sldMk cId="3872118741" sldId="440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7ED68D3A-B841-49DE-BB26-C49DAC574C79}" dt="2021-03-11T08:29:43.468" v="3079" actId="478"/>
          <ac:spMkLst>
            <pc:docMk/>
            <pc:sldMk cId="3872118741" sldId="440"/>
            <ac:spMk id="10" creationId="{88B0F72F-3BE9-4F76-BF77-3EF16E7D3E7E}"/>
          </ac:spMkLst>
        </pc:spChg>
        <pc:spChg chg="del">
          <ac:chgData name="Siniša ᵀᴴᴱ ᴼᴿᴵᴳᴵᴻᴬᴸ Wolfenstein" userId="215f646470bc261a" providerId="LiveId" clId="{7ED68D3A-B841-49DE-BB26-C49DAC574C79}" dt="2021-03-11T08:29:43.468" v="3079" actId="478"/>
          <ac:spMkLst>
            <pc:docMk/>
            <pc:sldMk cId="3872118741" sldId="440"/>
            <ac:spMk id="11" creationId="{3C60D294-20A5-4CA1-9D26-B312DDB9BE93}"/>
          </ac:spMkLst>
        </pc:spChg>
        <pc:spChg chg="del">
          <ac:chgData name="Siniša ᵀᴴᴱ ᴼᴿᴵᴳᴵᴻᴬᴸ Wolfenstein" userId="215f646470bc261a" providerId="LiveId" clId="{7ED68D3A-B841-49DE-BB26-C49DAC574C79}" dt="2021-03-11T08:29:43.468" v="3079" actId="478"/>
          <ac:spMkLst>
            <pc:docMk/>
            <pc:sldMk cId="3872118741" sldId="440"/>
            <ac:spMk id="12" creationId="{59F22C5D-B7A3-48BC-BB7D-FF3CD71513C2}"/>
          </ac:spMkLst>
        </pc:spChg>
        <pc:spChg chg="del">
          <ac:chgData name="Siniša ᵀᴴᴱ ᴼᴿᴵᴳᴵᴻᴬᴸ Wolfenstein" userId="215f646470bc261a" providerId="LiveId" clId="{7ED68D3A-B841-49DE-BB26-C49DAC574C79}" dt="2021-03-11T08:29:43.468" v="3079" actId="478"/>
          <ac:spMkLst>
            <pc:docMk/>
            <pc:sldMk cId="3872118741" sldId="440"/>
            <ac:spMk id="13" creationId="{491C8DEE-6668-4E97-B0D1-90647B268DF7}"/>
          </ac:spMkLst>
        </pc:spChg>
        <pc:spChg chg="del">
          <ac:chgData name="Siniša ᵀᴴᴱ ᴼᴿᴵᴳᴵᴻᴬᴸ Wolfenstein" userId="215f646470bc261a" providerId="LiveId" clId="{7ED68D3A-B841-49DE-BB26-C49DAC574C79}" dt="2021-03-11T08:29:43.468" v="3079" actId="478"/>
          <ac:spMkLst>
            <pc:docMk/>
            <pc:sldMk cId="3872118741" sldId="440"/>
            <ac:spMk id="15" creationId="{26C687E5-6572-4D73-B161-9E6B191C54A0}"/>
          </ac:spMkLst>
        </pc:spChg>
        <pc:spChg chg="del">
          <ac:chgData name="Siniša ᵀᴴᴱ ᴼᴿᴵᴳᴵᴻᴬᴸ Wolfenstein" userId="215f646470bc261a" providerId="LiveId" clId="{7ED68D3A-B841-49DE-BB26-C49DAC574C79}" dt="2021-03-11T08:29:43.468" v="3079" actId="478"/>
          <ac:spMkLst>
            <pc:docMk/>
            <pc:sldMk cId="3872118741" sldId="440"/>
            <ac:spMk id="16" creationId="{A85C838C-B4FC-4243-BE61-DB065952E947}"/>
          </ac:spMkLst>
        </pc:spChg>
        <pc:spChg chg="del">
          <ac:chgData name="Siniša ᵀᴴᴱ ᴼᴿᴵᴳᴵᴻᴬᴸ Wolfenstein" userId="215f646470bc261a" providerId="LiveId" clId="{7ED68D3A-B841-49DE-BB26-C49DAC574C79}" dt="2021-03-11T08:29:43.468" v="3079" actId="478"/>
          <ac:spMkLst>
            <pc:docMk/>
            <pc:sldMk cId="3872118741" sldId="440"/>
            <ac:spMk id="17" creationId="{C13B9F50-70D1-4CE1-89FB-63BAA525243B}"/>
          </ac:spMkLst>
        </pc:spChg>
        <pc:spChg chg="del">
          <ac:chgData name="Siniša ᵀᴴᴱ ᴼᴿᴵᴳᴵᴻᴬᴸ Wolfenstein" userId="215f646470bc261a" providerId="LiveId" clId="{7ED68D3A-B841-49DE-BB26-C49DAC574C79}" dt="2021-03-11T08:29:43.468" v="3079" actId="478"/>
          <ac:spMkLst>
            <pc:docMk/>
            <pc:sldMk cId="3872118741" sldId="440"/>
            <ac:spMk id="18" creationId="{AAFFCC96-5787-4879-AF06-2BC5F0F8695D}"/>
          </ac:spMkLst>
        </pc:spChg>
        <pc:spChg chg="add mod">
          <ac:chgData name="Siniša ᵀᴴᴱ ᴼᴿᴵᴳᴵᴻᴬᴸ Wolfenstein" userId="215f646470bc261a" providerId="LiveId" clId="{7ED68D3A-B841-49DE-BB26-C49DAC574C79}" dt="2021-03-11T08:33:21.770" v="3151" actId="1037"/>
          <ac:spMkLst>
            <pc:docMk/>
            <pc:sldMk cId="3872118741" sldId="440"/>
            <ac:spMk id="19" creationId="{D39930D3-28B0-4809-A384-641226C171A9}"/>
          </ac:spMkLst>
        </pc:spChg>
        <pc:spChg chg="add mod">
          <ac:chgData name="Siniša ᵀᴴᴱ ᴼᴿᴵᴳᴵᴻᴬᴸ Wolfenstein" userId="215f646470bc261a" providerId="LiveId" clId="{7ED68D3A-B841-49DE-BB26-C49DAC574C79}" dt="2021-03-11T08:33:26.694" v="3153" actId="1037"/>
          <ac:spMkLst>
            <pc:docMk/>
            <pc:sldMk cId="3872118741" sldId="440"/>
            <ac:spMk id="20" creationId="{726E58FB-B4EB-4B59-9078-54541C0568F1}"/>
          </ac:spMkLst>
        </pc:spChg>
        <pc:spChg chg="add mod">
          <ac:chgData name="Siniša ᵀᴴᴱ ᴼᴿᴵᴳᴵᴻᴬᴸ Wolfenstein" userId="215f646470bc261a" providerId="LiveId" clId="{7ED68D3A-B841-49DE-BB26-C49DAC574C79}" dt="2021-03-11T08:33:36.209" v="3161" actId="20577"/>
          <ac:spMkLst>
            <pc:docMk/>
            <pc:sldMk cId="3872118741" sldId="440"/>
            <ac:spMk id="21" creationId="{B20E3927-618E-4ED2-BD63-EDB0AC4BABD0}"/>
          </ac:spMkLst>
        </pc:spChg>
        <pc:spChg chg="add mod">
          <ac:chgData name="Siniša ᵀᴴᴱ ᴼᴿᴵᴳᴵᴻᴬᴸ Wolfenstein" userId="215f646470bc261a" providerId="LiveId" clId="{7ED68D3A-B841-49DE-BB26-C49DAC574C79}" dt="2021-03-11T08:33:48.457" v="3172" actId="20577"/>
          <ac:spMkLst>
            <pc:docMk/>
            <pc:sldMk cId="3872118741" sldId="440"/>
            <ac:spMk id="22" creationId="{00868847-4CC8-41A1-8E35-E4AF9882F52C}"/>
          </ac:spMkLst>
        </pc:spChg>
        <pc:spChg chg="add mod">
          <ac:chgData name="Siniša ᵀᴴᴱ ᴼᴿᴵᴳᴵᴻᴬᴸ Wolfenstein" userId="215f646470bc261a" providerId="LiveId" clId="{7ED68D3A-B841-49DE-BB26-C49DAC574C79}" dt="2021-03-11T08:34:29.206" v="3209" actId="1035"/>
          <ac:spMkLst>
            <pc:docMk/>
            <pc:sldMk cId="3872118741" sldId="440"/>
            <ac:spMk id="23" creationId="{C5B6087E-6DE7-44D1-8637-78461B613C34}"/>
          </ac:spMkLst>
        </pc:spChg>
        <pc:spChg chg="add mod">
          <ac:chgData name="Siniša ᵀᴴᴱ ᴼᴿᴵᴳᴵᴻᴬᴸ Wolfenstein" userId="215f646470bc261a" providerId="LiveId" clId="{7ED68D3A-B841-49DE-BB26-C49DAC574C79}" dt="2021-03-11T08:35:23.514" v="3229" actId="1038"/>
          <ac:spMkLst>
            <pc:docMk/>
            <pc:sldMk cId="3872118741" sldId="440"/>
            <ac:spMk id="24" creationId="{53BAFF0D-BDFE-4DC6-8994-7A4EFC2F142E}"/>
          </ac:spMkLst>
        </pc:spChg>
        <pc:spChg chg="add mod">
          <ac:chgData name="Siniša ᵀᴴᴱ ᴼᴿᴵᴳᴵᴻᴬᴸ Wolfenstein" userId="215f646470bc261a" providerId="LiveId" clId="{7ED68D3A-B841-49DE-BB26-C49DAC574C79}" dt="2021-03-11T08:35:42.606" v="3237" actId="20577"/>
          <ac:spMkLst>
            <pc:docMk/>
            <pc:sldMk cId="3872118741" sldId="440"/>
            <ac:spMk id="25" creationId="{561A7792-9E53-4344-AC0F-12FAF7438D88}"/>
          </ac:spMkLst>
        </pc:spChg>
        <pc:spChg chg="add mod">
          <ac:chgData name="Siniša ᵀᴴᴱ ᴼᴿᴵᴳᴵᴻᴬᴸ Wolfenstein" userId="215f646470bc261a" providerId="LiveId" clId="{7ED68D3A-B841-49DE-BB26-C49DAC574C79}" dt="2021-03-11T08:35:59.163" v="3258" actId="1037"/>
          <ac:spMkLst>
            <pc:docMk/>
            <pc:sldMk cId="3872118741" sldId="440"/>
            <ac:spMk id="26" creationId="{1F90F68B-2C54-4956-9690-E287C9D6A48F}"/>
          </ac:spMkLst>
        </pc:spChg>
        <pc:spChg chg="add mod">
          <ac:chgData name="Siniša ᵀᴴᴱ ᴼᴿᴵᴳᴵᴻᴬᴸ Wolfenstein" userId="215f646470bc261a" providerId="LiveId" clId="{7ED68D3A-B841-49DE-BB26-C49DAC574C79}" dt="2021-03-11T08:36:10.315" v="3265" actId="1076"/>
          <ac:spMkLst>
            <pc:docMk/>
            <pc:sldMk cId="3872118741" sldId="440"/>
            <ac:spMk id="27" creationId="{A23B61D6-565D-426B-8D5F-12155247EE57}"/>
          </ac:spMkLst>
        </pc:spChg>
        <pc:spChg chg="add mod">
          <ac:chgData name="Siniša ᵀᴴᴱ ᴼᴿᴵᴳᴵᴻᴬᴸ Wolfenstein" userId="215f646470bc261a" providerId="LiveId" clId="{7ED68D3A-B841-49DE-BB26-C49DAC574C79}" dt="2021-03-11T08:36:40.475" v="3277" actId="20577"/>
          <ac:spMkLst>
            <pc:docMk/>
            <pc:sldMk cId="3872118741" sldId="440"/>
            <ac:spMk id="28" creationId="{4A9DC1B6-515F-49EA-A21B-4A77D9C4C4F8}"/>
          </ac:spMkLst>
        </pc:spChg>
        <pc:spChg chg="add mod">
          <ac:chgData name="Siniša ᵀᴴᴱ ᴼᴿᴵᴳᴵᴻᴬᴸ Wolfenstein" userId="215f646470bc261a" providerId="LiveId" clId="{7ED68D3A-B841-49DE-BB26-C49DAC574C79}" dt="2021-03-11T08:36:54.454" v="3288" actId="20577"/>
          <ac:spMkLst>
            <pc:docMk/>
            <pc:sldMk cId="3872118741" sldId="440"/>
            <ac:spMk id="29" creationId="{2FB6B5B6-CCE0-4F3E-BD57-6AC4F6E2AE4B}"/>
          </ac:spMkLst>
        </pc:spChg>
        <pc:spChg chg="add mod">
          <ac:chgData name="Siniša ᵀᴴᴱ ᴼᴿᴵᴳᴵᴻᴬᴸ Wolfenstein" userId="215f646470bc261a" providerId="LiveId" clId="{7ED68D3A-B841-49DE-BB26-C49DAC574C79}" dt="2021-03-11T08:37:14.503" v="3310" actId="1035"/>
          <ac:spMkLst>
            <pc:docMk/>
            <pc:sldMk cId="3872118741" sldId="440"/>
            <ac:spMk id="30" creationId="{A7151A43-06B9-4EB3-8DCB-C023C356C40C}"/>
          </ac:spMkLst>
        </pc:spChg>
        <pc:spChg chg="add mod">
          <ac:chgData name="Siniša ᵀᴴᴱ ᴼᴿᴵᴳᴵᴻᴬᴸ Wolfenstein" userId="215f646470bc261a" providerId="LiveId" clId="{7ED68D3A-B841-49DE-BB26-C49DAC574C79}" dt="2021-03-11T08:37:32.096" v="3326" actId="1035"/>
          <ac:spMkLst>
            <pc:docMk/>
            <pc:sldMk cId="3872118741" sldId="440"/>
            <ac:spMk id="31" creationId="{57DB0DF9-E7AF-4CE0-8AD8-E0A7F2E11C80}"/>
          </ac:spMkLst>
        </pc:spChg>
        <pc:picChg chg="mod">
          <ac:chgData name="Siniša ᵀᴴᴱ ᴼᴿᴵᴳᴵᴻᴬᴸ Wolfenstein" userId="215f646470bc261a" providerId="LiveId" clId="{7ED68D3A-B841-49DE-BB26-C49DAC574C79}" dt="2021-03-11T08:31:35.897" v="3085" actId="14100"/>
          <ac:picMkLst>
            <pc:docMk/>
            <pc:sldMk cId="3872118741" sldId="440"/>
            <ac:picMk id="3" creationId="{DCB64642-CE4F-4D9C-A92A-9A8EF9D7D4F4}"/>
          </ac:picMkLst>
        </pc:picChg>
      </pc:sldChg>
      <pc:sldChg chg="delSp modSp add del delAnim">
        <pc:chgData name="Siniša ᵀᴴᴱ ᴼᴿᴵᴳᴵᴻᴬᴸ Wolfenstein" userId="215f646470bc261a" providerId="LiveId" clId="{7ED68D3A-B841-49DE-BB26-C49DAC574C79}" dt="2021-03-19T14:18:18.890" v="7539" actId="2696"/>
        <pc:sldMkLst>
          <pc:docMk/>
          <pc:sldMk cId="1291229136" sldId="441"/>
        </pc:sldMkLst>
        <pc:spChg chg="del">
          <ac:chgData name="Siniša ᵀᴴᴱ ᴼᴿᴵᴳᴵᴻᴬᴸ Wolfenstein" userId="215f646470bc261a" providerId="LiveId" clId="{7ED68D3A-B841-49DE-BB26-C49DAC574C79}" dt="2021-03-11T09:02:06.691" v="3525" actId="478"/>
          <ac:spMkLst>
            <pc:docMk/>
            <pc:sldMk cId="1291229136" sldId="441"/>
            <ac:spMk id="7" creationId="{8E84C99B-F2B4-49CB-A33E-BC08AA250A56}"/>
          </ac:spMkLst>
        </pc:spChg>
        <pc:spChg chg="del">
          <ac:chgData name="Siniša ᵀᴴᴱ ᴼᴿᴵᴳᴵᴻᴬᴸ Wolfenstein" userId="215f646470bc261a" providerId="LiveId" clId="{7ED68D3A-B841-49DE-BB26-C49DAC574C79}" dt="2021-03-11T09:02:06.691" v="3525" actId="478"/>
          <ac:spMkLst>
            <pc:docMk/>
            <pc:sldMk cId="1291229136" sldId="441"/>
            <ac:spMk id="8" creationId="{46AEE974-4989-4E7A-9D6E-4CA57E7EE8A1}"/>
          </ac:spMkLst>
        </pc:spChg>
        <pc:spChg chg="del">
          <ac:chgData name="Siniša ᵀᴴᴱ ᴼᴿᴵᴳᴵᴻᴬᴸ Wolfenstein" userId="215f646470bc261a" providerId="LiveId" clId="{7ED68D3A-B841-49DE-BB26-C49DAC574C79}" dt="2021-03-11T09:02:06.691" v="3525" actId="478"/>
          <ac:spMkLst>
            <pc:docMk/>
            <pc:sldMk cId="1291229136" sldId="441"/>
            <ac:spMk id="9" creationId="{77285B17-92D3-4A9A-8873-7937224F109F}"/>
          </ac:spMkLst>
        </pc:spChg>
        <pc:spChg chg="del">
          <ac:chgData name="Siniša ᵀᴴᴱ ᴼᴿᴵᴳᴵᴻᴬᴸ Wolfenstein" userId="215f646470bc261a" providerId="LiveId" clId="{7ED68D3A-B841-49DE-BB26-C49DAC574C79}" dt="2021-03-11T09:02:06.691" v="3525" actId="478"/>
          <ac:spMkLst>
            <pc:docMk/>
            <pc:sldMk cId="1291229136" sldId="441"/>
            <ac:spMk id="10" creationId="{AC1662A5-A0DC-4CB9-A6BC-026F1E7B2528}"/>
          </ac:spMkLst>
        </pc:spChg>
        <pc:spChg chg="del">
          <ac:chgData name="Siniša ᵀᴴᴱ ᴼᴿᴵᴳᴵᴻᴬᴸ Wolfenstein" userId="215f646470bc261a" providerId="LiveId" clId="{7ED68D3A-B841-49DE-BB26-C49DAC574C79}" dt="2021-03-11T09:02:06.691" v="3525" actId="478"/>
          <ac:spMkLst>
            <pc:docMk/>
            <pc:sldMk cId="1291229136" sldId="441"/>
            <ac:spMk id="11" creationId="{8794FEC5-8E6D-486C-BF7F-B72393E1A17F}"/>
          </ac:spMkLst>
        </pc:spChg>
        <pc:spChg chg="del">
          <ac:chgData name="Siniša ᵀᴴᴱ ᴼᴿᴵᴳᴵᴻᴬᴸ Wolfenstein" userId="215f646470bc261a" providerId="LiveId" clId="{7ED68D3A-B841-49DE-BB26-C49DAC574C79}" dt="2021-03-11T09:02:33.383" v="3529" actId="478"/>
          <ac:spMkLst>
            <pc:docMk/>
            <pc:sldMk cId="1291229136" sldId="441"/>
            <ac:spMk id="12" creationId="{CB821804-4C39-4CBC-BA35-A42AFA1E4861}"/>
          </ac:spMkLst>
        </pc:spChg>
        <pc:spChg chg="mod">
          <ac:chgData name="Siniša ᵀᴴᴱ ᴼᴿᴵᴳᴵᴻᴬᴸ Wolfenstein" userId="215f646470bc261a" providerId="LiveId" clId="{7ED68D3A-B841-49DE-BB26-C49DAC574C79}" dt="2021-03-11T09:04:55.622" v="3734" actId="14100"/>
          <ac:spMkLst>
            <pc:docMk/>
            <pc:sldMk cId="1291229136" sldId="441"/>
            <ac:spMk id="15" creationId="{B6F6218F-B4B9-406F-B418-980485A9DCA8}"/>
          </ac:spMkLst>
        </pc:spChg>
        <pc:picChg chg="del">
          <ac:chgData name="Siniša ᵀᴴᴱ ᴼᴿᴵᴳᴵᴻᴬᴸ Wolfenstein" userId="215f646470bc261a" providerId="LiveId" clId="{7ED68D3A-B841-49DE-BB26-C49DAC574C79}" dt="2021-03-11T09:02:25.918" v="3526" actId="478"/>
          <ac:picMkLst>
            <pc:docMk/>
            <pc:sldMk cId="1291229136" sldId="441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11T09:02:00.419" v="3524" actId="1037"/>
          <ac:picMkLst>
            <pc:docMk/>
            <pc:sldMk cId="1291229136" sldId="441"/>
            <ac:picMk id="4" creationId="{1B2619D9-4F98-4A11-8FFE-57C7EB1F529A}"/>
          </ac:picMkLst>
        </pc:picChg>
      </pc:sldChg>
      <pc:sldChg chg="addSp delSp modSp add delAnim modAnim">
        <pc:chgData name="Siniša ᵀᴴᴱ ᴼᴿᴵᴳᴵᴻᴬᴸ Wolfenstein" userId="215f646470bc261a" providerId="LiveId" clId="{7ED68D3A-B841-49DE-BB26-C49DAC574C79}" dt="2021-03-19T14:22:18.164" v="7749"/>
        <pc:sldMkLst>
          <pc:docMk/>
          <pc:sldMk cId="504536855" sldId="442"/>
        </pc:sldMkLst>
        <pc:spChg chg="del">
          <ac:chgData name="Siniša ᵀᴴᴱ ᴼᴿᴵᴳᴵᴻᴬᴸ Wolfenstein" userId="215f646470bc261a" providerId="LiveId" clId="{7ED68D3A-B841-49DE-BB26-C49DAC574C79}" dt="2021-03-19T12:04:36.271" v="4261" actId="478"/>
          <ac:spMkLst>
            <pc:docMk/>
            <pc:sldMk cId="504536855" sldId="442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7ED68D3A-B841-49DE-BB26-C49DAC574C79}" dt="2021-03-19T12:04:19.440" v="4258" actId="478"/>
          <ac:spMkLst>
            <pc:docMk/>
            <pc:sldMk cId="504536855" sldId="442"/>
            <ac:spMk id="6" creationId="{FFE14C9D-F79A-42C0-87D5-7951E53F2573}"/>
          </ac:spMkLst>
        </pc:spChg>
        <pc:spChg chg="del">
          <ac:chgData name="Siniša ᵀᴴᴱ ᴼᴿᴵᴳᴵᴻᴬᴸ Wolfenstein" userId="215f646470bc261a" providerId="LiveId" clId="{7ED68D3A-B841-49DE-BB26-C49DAC574C79}" dt="2021-03-19T12:05:51.029" v="4264" actId="478"/>
          <ac:spMkLst>
            <pc:docMk/>
            <pc:sldMk cId="504536855" sldId="442"/>
            <ac:spMk id="7" creationId="{C5FC36B0-9BFB-44A0-B8EC-8A9FFEB94E5A}"/>
          </ac:spMkLst>
        </pc:spChg>
        <pc:spChg chg="add del mod">
          <ac:chgData name="Siniša ᵀᴴᴱ ᴼᴿᴵᴳᴵᴻᴬᴸ Wolfenstein" userId="215f646470bc261a" providerId="LiveId" clId="{7ED68D3A-B841-49DE-BB26-C49DAC574C79}" dt="2021-03-19T12:04:41.397" v="4262" actId="478"/>
          <ac:spMkLst>
            <pc:docMk/>
            <pc:sldMk cId="504536855" sldId="442"/>
            <ac:spMk id="8" creationId="{53BDEA57-307E-440A-BCEB-B3D0B23A5052}"/>
          </ac:spMkLst>
        </pc:spChg>
        <pc:spChg chg="add mod">
          <ac:chgData name="Siniša ᵀᴴᴱ ᴼᴿᴵᴳᴵᴻᴬᴸ Wolfenstein" userId="215f646470bc261a" providerId="LiveId" clId="{7ED68D3A-B841-49DE-BB26-C49DAC574C79}" dt="2021-03-19T12:33:36.891" v="4486" actId="1035"/>
          <ac:spMkLst>
            <pc:docMk/>
            <pc:sldMk cId="504536855" sldId="442"/>
            <ac:spMk id="12" creationId="{CDDD3752-39B7-4DDB-8F51-704D65A2018D}"/>
          </ac:spMkLst>
        </pc:spChg>
        <pc:spChg chg="add mod">
          <ac:chgData name="Siniša ᵀᴴᴱ ᴼᴿᴵᴳᴵᴻᴬᴸ Wolfenstein" userId="215f646470bc261a" providerId="LiveId" clId="{7ED68D3A-B841-49DE-BB26-C49DAC574C79}" dt="2021-03-19T12:33:45.182" v="4494" actId="1038"/>
          <ac:spMkLst>
            <pc:docMk/>
            <pc:sldMk cId="504536855" sldId="442"/>
            <ac:spMk id="13" creationId="{CDB4E32C-B9F2-4082-B98B-3B01E7755CAD}"/>
          </ac:spMkLst>
        </pc:spChg>
        <pc:spChg chg="add mod">
          <ac:chgData name="Siniša ᵀᴴᴱ ᴼᴿᴵᴳᴵᴻᴬᴸ Wolfenstein" userId="215f646470bc261a" providerId="LiveId" clId="{7ED68D3A-B841-49DE-BB26-C49DAC574C79}" dt="2021-03-19T12:33:54.245" v="4501" actId="1035"/>
          <ac:spMkLst>
            <pc:docMk/>
            <pc:sldMk cId="504536855" sldId="442"/>
            <ac:spMk id="14" creationId="{749138D7-1158-4307-89ED-9AFDA380C6AC}"/>
          </ac:spMkLst>
        </pc:spChg>
        <pc:spChg chg="mod">
          <ac:chgData name="Siniša ᵀᴴᴱ ᴼᴿᴵᴳᴵᴻᴬᴸ Wolfenstein" userId="215f646470bc261a" providerId="LiveId" clId="{7ED68D3A-B841-49DE-BB26-C49DAC574C79}" dt="2021-03-19T12:10:47.550" v="4461" actId="1036"/>
          <ac:spMkLst>
            <pc:docMk/>
            <pc:sldMk cId="504536855" sldId="442"/>
            <ac:spMk id="15" creationId="{B6F6218F-B4B9-406F-B418-980485A9DCA8}"/>
          </ac:spMkLst>
        </pc:spChg>
        <pc:picChg chg="ord">
          <ac:chgData name="Siniša ᵀᴴᴱ ᴼᴿᴵᴳᴵᴻᴬᴸ Wolfenstein" userId="215f646470bc261a" providerId="LiveId" clId="{7ED68D3A-B841-49DE-BB26-C49DAC574C79}" dt="2021-03-19T12:04:13.490" v="4256" actId="167"/>
          <ac:picMkLst>
            <pc:docMk/>
            <pc:sldMk cId="504536855" sldId="442"/>
            <ac:picMk id="2" creationId="{3C85C17C-2ED4-4E4F-A125-4D7A2CE46B84}"/>
          </ac:picMkLst>
        </pc:picChg>
        <pc:picChg chg="ord">
          <ac:chgData name="Siniša ᵀᴴᴱ ᴼᴿᴵᴳᴵᴻᴬᴸ Wolfenstein" userId="215f646470bc261a" providerId="LiveId" clId="{7ED68D3A-B841-49DE-BB26-C49DAC574C79}" dt="2021-03-19T12:04:16.567" v="4257" actId="167"/>
          <ac:picMkLst>
            <pc:docMk/>
            <pc:sldMk cId="504536855" sldId="442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7ED68D3A-B841-49DE-BB26-C49DAC574C79}" dt="2021-03-19T12:06:16.304" v="4272" actId="1076"/>
          <ac:picMkLst>
            <pc:docMk/>
            <pc:sldMk cId="504536855" sldId="442"/>
            <ac:picMk id="9" creationId="{F056B616-E21A-44FA-9004-706ED8B77E18}"/>
          </ac:picMkLst>
        </pc:picChg>
        <pc:picChg chg="add mod">
          <ac:chgData name="Siniša ᵀᴴᴱ ᴼᴿᴵᴳᴵᴻᴬᴸ Wolfenstein" userId="215f646470bc261a" providerId="LiveId" clId="{7ED68D3A-B841-49DE-BB26-C49DAC574C79}" dt="2021-03-19T12:33:15.709" v="4478" actId="1076"/>
          <ac:picMkLst>
            <pc:docMk/>
            <pc:sldMk cId="504536855" sldId="442"/>
            <ac:picMk id="10" creationId="{06F62AA0-D6E7-4317-9E70-DAE074D91BAD}"/>
          </ac:picMkLst>
        </pc:picChg>
      </pc:sldChg>
      <pc:sldChg chg="delSp new add del">
        <pc:chgData name="Siniša ᵀᴴᴱ ᴼᴿᴵᴳᴵᴻᴬᴸ Wolfenstein" userId="215f646470bc261a" providerId="LiveId" clId="{7ED68D3A-B841-49DE-BB26-C49DAC574C79}" dt="2021-03-19T14:18:20.278" v="7540" actId="2696"/>
        <pc:sldMkLst>
          <pc:docMk/>
          <pc:sldMk cId="2964648806" sldId="443"/>
        </pc:sldMkLst>
        <pc:spChg chg="del">
          <ac:chgData name="Siniša ᵀᴴᴱ ᴼᴿᴵᴳᴵᴻᴬᴸ Wolfenstein" userId="215f646470bc261a" providerId="LiveId" clId="{7ED68D3A-B841-49DE-BB26-C49DAC574C79}" dt="2021-03-19T12:10:54.894" v="4464" actId="478"/>
          <ac:spMkLst>
            <pc:docMk/>
            <pc:sldMk cId="2964648806" sldId="443"/>
            <ac:spMk id="2" creationId="{A08E15B8-DAB0-4477-AC2C-924FB2B4A6C3}"/>
          </ac:spMkLst>
        </pc:spChg>
        <pc:spChg chg="del">
          <ac:chgData name="Siniša ᵀᴴᴱ ᴼᴿᴵᴳᴵᴻᴬᴸ Wolfenstein" userId="215f646470bc261a" providerId="LiveId" clId="{7ED68D3A-B841-49DE-BB26-C49DAC574C79}" dt="2021-03-19T12:10:57.132" v="4465" actId="478"/>
          <ac:spMkLst>
            <pc:docMk/>
            <pc:sldMk cId="2964648806" sldId="443"/>
            <ac:spMk id="3" creationId="{04539210-38C3-46FE-8954-7A1A57946A7D}"/>
          </ac:spMkLst>
        </pc:spChg>
      </pc:sldChg>
      <pc:sldChg chg="addSp delSp modSp add addAnim delAnim modAnim">
        <pc:chgData name="Siniša ᵀᴴᴱ ᴼᴿᴵᴳᴵᴻᴬᴸ Wolfenstein" userId="215f646470bc261a" providerId="LiveId" clId="{7ED68D3A-B841-49DE-BB26-C49DAC574C79}" dt="2021-03-19T14:22:36.594" v="7750"/>
        <pc:sldMkLst>
          <pc:docMk/>
          <pc:sldMk cId="3941484087" sldId="444"/>
        </pc:sldMkLst>
        <pc:spChg chg="add mod">
          <ac:chgData name="Siniša ᵀᴴᴱ ᴼᴿᴵᴳᴵᴻᴬᴸ Wolfenstein" userId="215f646470bc261a" providerId="LiveId" clId="{7ED68D3A-B841-49DE-BB26-C49DAC574C79}" dt="2021-03-19T12:39:30.573" v="4685" actId="1035"/>
          <ac:spMkLst>
            <pc:docMk/>
            <pc:sldMk cId="3941484087" sldId="444"/>
            <ac:spMk id="7" creationId="{4DBC6275-829B-4F4C-B9A8-5374486123A6}"/>
          </ac:spMkLst>
        </pc:spChg>
        <pc:spChg chg="add mod">
          <ac:chgData name="Siniša ᵀᴴᴱ ᴼᴿᴵᴳᴵᴻᴬᴸ Wolfenstein" userId="215f646470bc261a" providerId="LiveId" clId="{7ED68D3A-B841-49DE-BB26-C49DAC574C79}" dt="2021-03-19T12:39:30.573" v="4685" actId="1035"/>
          <ac:spMkLst>
            <pc:docMk/>
            <pc:sldMk cId="3941484087" sldId="444"/>
            <ac:spMk id="8" creationId="{A99E032F-96C1-439E-A901-38216E4D49DD}"/>
          </ac:spMkLst>
        </pc:spChg>
        <pc:spChg chg="add mod">
          <ac:chgData name="Siniša ᵀᴴᴱ ᴼᴿᴵᴳᴵᴻᴬᴸ Wolfenstein" userId="215f646470bc261a" providerId="LiveId" clId="{7ED68D3A-B841-49DE-BB26-C49DAC574C79}" dt="2021-03-19T12:39:30.573" v="4685" actId="1035"/>
          <ac:spMkLst>
            <pc:docMk/>
            <pc:sldMk cId="3941484087" sldId="444"/>
            <ac:spMk id="10" creationId="{F8628C43-D563-4D02-B802-64B15AA1690E}"/>
          </ac:spMkLst>
        </pc:spChg>
        <pc:spChg chg="add mod">
          <ac:chgData name="Siniša ᵀᴴᴱ ᴼᴿᴵᴳᴵᴻᴬᴸ Wolfenstein" userId="215f646470bc261a" providerId="LiveId" clId="{7ED68D3A-B841-49DE-BB26-C49DAC574C79}" dt="2021-03-19T12:39:30.573" v="4685" actId="1035"/>
          <ac:spMkLst>
            <pc:docMk/>
            <pc:sldMk cId="3941484087" sldId="444"/>
            <ac:spMk id="11" creationId="{8A3EBBF7-D76A-47B9-BBF4-32CC7DFECB4D}"/>
          </ac:spMkLst>
        </pc:spChg>
        <pc:spChg chg="add mod">
          <ac:chgData name="Siniša ᵀᴴᴱ ᴼᴿᴵᴳᴵᴻᴬᴸ Wolfenstein" userId="215f646470bc261a" providerId="LiveId" clId="{7ED68D3A-B841-49DE-BB26-C49DAC574C79}" dt="2021-03-19T12:39:30.573" v="4685" actId="1035"/>
          <ac:spMkLst>
            <pc:docMk/>
            <pc:sldMk cId="3941484087" sldId="444"/>
            <ac:spMk id="12" creationId="{C2868D19-BDE1-449B-A2A3-3E47F8F62195}"/>
          </ac:spMkLst>
        </pc:spChg>
        <pc:spChg chg="add mod">
          <ac:chgData name="Siniša ᵀᴴᴱ ᴼᴿᴵᴳᴵᴻᴬᴸ Wolfenstein" userId="215f646470bc261a" providerId="LiveId" clId="{7ED68D3A-B841-49DE-BB26-C49DAC574C79}" dt="2021-03-19T12:42:27.156" v="4912" actId="20577"/>
          <ac:spMkLst>
            <pc:docMk/>
            <pc:sldMk cId="3941484087" sldId="444"/>
            <ac:spMk id="13" creationId="{1DFA7D5B-7B84-40EE-97FC-D8021DFC3ED4}"/>
          </ac:spMkLst>
        </pc:spChg>
        <pc:spChg chg="mod">
          <ac:chgData name="Siniša ᵀᴴᴱ ᴼᴿᴵᴳᴵᴻᴬᴸ Wolfenstein" userId="215f646470bc261a" providerId="LiveId" clId="{7ED68D3A-B841-49DE-BB26-C49DAC574C79}" dt="2021-03-19T12:39:48.511" v="4689" actId="14100"/>
          <ac:spMkLst>
            <pc:docMk/>
            <pc:sldMk cId="3941484087" sldId="444"/>
            <ac:spMk id="15" creationId="{B6F6218F-B4B9-406F-B418-980485A9DCA8}"/>
          </ac:spMkLst>
        </pc:spChg>
        <pc:picChg chg="del">
          <ac:chgData name="Siniša ᵀᴴᴱ ᴼᴿᴵᴳᴵᴻᴬᴸ Wolfenstein" userId="215f646470bc261a" providerId="LiveId" clId="{7ED68D3A-B841-49DE-BB26-C49DAC574C79}" dt="2021-03-19T12:32:18.461" v="4471" actId="478"/>
          <ac:picMkLst>
            <pc:docMk/>
            <pc:sldMk cId="3941484087" sldId="444"/>
            <ac:picMk id="2" creationId="{3C85C17C-2ED4-4E4F-A125-4D7A2CE46B84}"/>
          </ac:picMkLst>
        </pc:picChg>
        <pc:picChg chg="add mod">
          <ac:chgData name="Siniša ᵀᴴᴱ ᴼᴿᴵᴳᴵᴻᴬᴸ Wolfenstein" userId="215f646470bc261a" providerId="LiveId" clId="{7ED68D3A-B841-49DE-BB26-C49DAC574C79}" dt="2021-03-19T12:39:51.322" v="4690" actId="1076"/>
          <ac:picMkLst>
            <pc:docMk/>
            <pc:sldMk cId="3941484087" sldId="444"/>
            <ac:picMk id="3" creationId="{B4FA8BFF-C149-4647-BA55-8CA9BDCE96A7}"/>
          </ac:picMkLst>
        </pc:picChg>
        <pc:picChg chg="add mod">
          <ac:chgData name="Siniša ᵀᴴᴱ ᴼᴿᴵᴳᴵᴻᴬᴸ Wolfenstein" userId="215f646470bc261a" providerId="LiveId" clId="{7ED68D3A-B841-49DE-BB26-C49DAC574C79}" dt="2021-03-19T12:40:24.069" v="4697" actId="1036"/>
          <ac:picMkLst>
            <pc:docMk/>
            <pc:sldMk cId="3941484087" sldId="444"/>
            <ac:picMk id="5" creationId="{7331F2B4-DEB8-4B3A-A8B3-8A2738F26F6D}"/>
          </ac:picMkLst>
        </pc:picChg>
        <pc:picChg chg="add del mod">
          <ac:chgData name="Siniša ᵀᴴᴱ ᴼᴿᴵᴳᴵᴻᴬᴸ Wolfenstein" userId="215f646470bc261a" providerId="LiveId" clId="{7ED68D3A-B841-49DE-BB26-C49DAC574C79}" dt="2021-03-19T12:39:30.573" v="4685" actId="1035"/>
          <ac:picMkLst>
            <pc:docMk/>
            <pc:sldMk cId="3941484087" sldId="444"/>
            <ac:picMk id="9" creationId="{F056B616-E21A-44FA-9004-706ED8B77E18}"/>
          </ac:picMkLst>
        </pc:picChg>
      </pc:sldChg>
      <pc:sldChg chg="delSp modSp add delAnim modAnim">
        <pc:chgData name="Siniša ᵀᴴᴱ ᴼᴿᴵᴳᴵᴻᴬᴸ Wolfenstein" userId="215f646470bc261a" providerId="LiveId" clId="{7ED68D3A-B841-49DE-BB26-C49DAC574C79}" dt="2021-03-19T14:22:55.846" v="7751"/>
        <pc:sldMkLst>
          <pc:docMk/>
          <pc:sldMk cId="2535056939" sldId="445"/>
        </pc:sldMkLst>
        <pc:spChg chg="del">
          <ac:chgData name="Siniša ᵀᴴᴱ ᴼᴿᴵᴳᴵᴻᴬᴸ Wolfenstein" userId="215f646470bc261a" providerId="LiveId" clId="{7ED68D3A-B841-49DE-BB26-C49DAC574C79}" dt="2021-03-19T13:00:06.207" v="4918" actId="478"/>
          <ac:spMkLst>
            <pc:docMk/>
            <pc:sldMk cId="2535056939" sldId="445"/>
            <ac:spMk id="7" creationId="{4DBC6275-829B-4F4C-B9A8-5374486123A6}"/>
          </ac:spMkLst>
        </pc:spChg>
        <pc:spChg chg="del">
          <ac:chgData name="Siniša ᵀᴴᴱ ᴼᴿᴵᴳᴵᴻᴬᴸ Wolfenstein" userId="215f646470bc261a" providerId="LiveId" clId="{7ED68D3A-B841-49DE-BB26-C49DAC574C79}" dt="2021-03-19T13:00:06.207" v="4918" actId="478"/>
          <ac:spMkLst>
            <pc:docMk/>
            <pc:sldMk cId="2535056939" sldId="445"/>
            <ac:spMk id="8" creationId="{A99E032F-96C1-439E-A901-38216E4D49DD}"/>
          </ac:spMkLst>
        </pc:spChg>
        <pc:spChg chg="del">
          <ac:chgData name="Siniša ᵀᴴᴱ ᴼᴿᴵᴳᴵᴻᴬᴸ Wolfenstein" userId="215f646470bc261a" providerId="LiveId" clId="{7ED68D3A-B841-49DE-BB26-C49DAC574C79}" dt="2021-03-19T13:00:06.207" v="4918" actId="478"/>
          <ac:spMkLst>
            <pc:docMk/>
            <pc:sldMk cId="2535056939" sldId="445"/>
            <ac:spMk id="10" creationId="{F8628C43-D563-4D02-B802-64B15AA1690E}"/>
          </ac:spMkLst>
        </pc:spChg>
        <pc:spChg chg="del">
          <ac:chgData name="Siniša ᵀᴴᴱ ᴼᴿᴵᴳᴵᴻᴬᴸ Wolfenstein" userId="215f646470bc261a" providerId="LiveId" clId="{7ED68D3A-B841-49DE-BB26-C49DAC574C79}" dt="2021-03-19T13:00:06.207" v="4918" actId="478"/>
          <ac:spMkLst>
            <pc:docMk/>
            <pc:sldMk cId="2535056939" sldId="445"/>
            <ac:spMk id="11" creationId="{8A3EBBF7-D76A-47B9-BBF4-32CC7DFECB4D}"/>
          </ac:spMkLst>
        </pc:spChg>
        <pc:spChg chg="del">
          <ac:chgData name="Siniša ᵀᴴᴱ ᴼᴿᴵᴳᴵᴻᴬᴸ Wolfenstein" userId="215f646470bc261a" providerId="LiveId" clId="{7ED68D3A-B841-49DE-BB26-C49DAC574C79}" dt="2021-03-19T13:00:06.207" v="4918" actId="478"/>
          <ac:spMkLst>
            <pc:docMk/>
            <pc:sldMk cId="2535056939" sldId="445"/>
            <ac:spMk id="12" creationId="{C2868D19-BDE1-449B-A2A3-3E47F8F62195}"/>
          </ac:spMkLst>
        </pc:spChg>
        <pc:spChg chg="del">
          <ac:chgData name="Siniša ᵀᴴᴱ ᴼᴿᴵᴳᴵᴻᴬᴸ Wolfenstein" userId="215f646470bc261a" providerId="LiveId" clId="{7ED68D3A-B841-49DE-BB26-C49DAC574C79}" dt="2021-03-19T13:00:00.905" v="4916" actId="478"/>
          <ac:spMkLst>
            <pc:docMk/>
            <pc:sldMk cId="2535056939" sldId="445"/>
            <ac:spMk id="13" creationId="{1DFA7D5B-7B84-40EE-97FC-D8021DFC3ED4}"/>
          </ac:spMkLst>
        </pc:spChg>
        <pc:spChg chg="mod">
          <ac:chgData name="Siniša ᵀᴴᴱ ᴼᴿᴵᴳᴵᴻᴬᴸ Wolfenstein" userId="215f646470bc261a" providerId="LiveId" clId="{7ED68D3A-B841-49DE-BB26-C49DAC574C79}" dt="2021-03-19T13:06:19.424" v="5205" actId="1076"/>
          <ac:spMkLst>
            <pc:docMk/>
            <pc:sldMk cId="2535056939" sldId="445"/>
            <ac:spMk id="15" creationId="{B6F6218F-B4B9-406F-B418-980485A9DCA8}"/>
          </ac:spMkLst>
        </pc:spChg>
        <pc:picChg chg="del">
          <ac:chgData name="Siniša ᵀᴴᴱ ᴼᴿᴵᴳᴵᴻᴬᴸ Wolfenstein" userId="215f646470bc261a" providerId="LiveId" clId="{7ED68D3A-B841-49DE-BB26-C49DAC574C79}" dt="2021-03-19T13:00:01.796" v="4917" actId="478"/>
          <ac:picMkLst>
            <pc:docMk/>
            <pc:sldMk cId="2535056939" sldId="445"/>
            <ac:picMk id="3" creationId="{B4FA8BFF-C149-4647-BA55-8CA9BDCE96A7}"/>
          </ac:picMkLst>
        </pc:picChg>
        <pc:picChg chg="del">
          <ac:chgData name="Siniša ᵀᴴᴱ ᴼᴿᴵᴳᴵᴻᴬᴸ Wolfenstein" userId="215f646470bc261a" providerId="LiveId" clId="{7ED68D3A-B841-49DE-BB26-C49DAC574C79}" dt="2021-03-19T12:59:59.305" v="4915" actId="478"/>
          <ac:picMkLst>
            <pc:docMk/>
            <pc:sldMk cId="2535056939" sldId="445"/>
            <ac:picMk id="5" creationId="{7331F2B4-DEB8-4B3A-A8B3-8A2738F26F6D}"/>
          </ac:picMkLst>
        </pc:picChg>
        <pc:picChg chg="mod">
          <ac:chgData name="Siniša ᵀᴴᴱ ᴼᴿᴵᴳᴵᴻᴬᴸ Wolfenstein" userId="215f646470bc261a" providerId="LiveId" clId="{7ED68D3A-B841-49DE-BB26-C49DAC574C79}" dt="2021-03-19T13:06:22.083" v="5206" actId="1076"/>
          <ac:picMkLst>
            <pc:docMk/>
            <pc:sldMk cId="2535056939" sldId="445"/>
            <ac:picMk id="9" creationId="{F056B616-E21A-44FA-9004-706ED8B77E18}"/>
          </ac:picMkLst>
        </pc:picChg>
      </pc:sldChg>
      <pc:sldChg chg="delSp modSp add ord delAnim modAnim">
        <pc:chgData name="Siniša ᵀᴴᴱ ᴼᴿᴵᴳᴵᴻᴬᴸ Wolfenstein" userId="215f646470bc261a" providerId="LiveId" clId="{7ED68D3A-B841-49DE-BB26-C49DAC574C79}" dt="2021-03-19T14:24:29.333" v="7765" actId="1076"/>
        <pc:sldMkLst>
          <pc:docMk/>
          <pc:sldMk cId="2428708166" sldId="446"/>
        </pc:sldMkLst>
        <pc:spChg chg="mod">
          <ac:chgData name="Siniša ᵀᴴᴱ ᴼᴿᴵᴳᴵᴻᴬᴸ Wolfenstein" userId="215f646470bc261a" providerId="LiveId" clId="{7ED68D3A-B841-49DE-BB26-C49DAC574C79}" dt="2021-03-19T13:49:47.749" v="6116" actId="14100"/>
          <ac:spMkLst>
            <pc:docMk/>
            <pc:sldMk cId="2428708166" sldId="446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7ED68D3A-B841-49DE-BB26-C49DAC574C79}" dt="2021-03-19T13:47:51.982" v="6108" actId="14100"/>
          <ac:spMkLst>
            <pc:docMk/>
            <pc:sldMk cId="2428708166" sldId="446"/>
            <ac:spMk id="6" creationId="{FFE14C9D-F79A-42C0-87D5-7951E53F2573}"/>
          </ac:spMkLst>
        </pc:spChg>
        <pc:spChg chg="del">
          <ac:chgData name="Siniša ᵀᴴᴱ ᴼᴿᴵᴳᴵᴻᴬᴸ Wolfenstein" userId="215f646470bc261a" providerId="LiveId" clId="{7ED68D3A-B841-49DE-BB26-C49DAC574C79}" dt="2021-03-19T13:51:59.407" v="6402" actId="478"/>
          <ac:spMkLst>
            <pc:docMk/>
            <pc:sldMk cId="2428708166" sldId="446"/>
            <ac:spMk id="7" creationId="{C5FC36B0-9BFB-44A0-B8EC-8A9FFEB94E5A}"/>
          </ac:spMkLst>
        </pc:spChg>
        <pc:spChg chg="mod">
          <ac:chgData name="Siniša ᵀᴴᴱ ᴼᴿᴵᴳᴵᴻᴬᴸ Wolfenstein" userId="215f646470bc261a" providerId="LiveId" clId="{7ED68D3A-B841-49DE-BB26-C49DAC574C79}" dt="2021-03-19T13:51:48.186" v="6390" actId="14100"/>
          <ac:spMkLst>
            <pc:docMk/>
            <pc:sldMk cId="2428708166" sldId="446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19T13:51:54.464" v="6401" actId="1036"/>
          <ac:picMkLst>
            <pc:docMk/>
            <pc:sldMk cId="2428708166" sldId="446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19T14:24:29.333" v="7765" actId="1076"/>
          <ac:picMkLst>
            <pc:docMk/>
            <pc:sldMk cId="2428708166" sldId="446"/>
            <ac:picMk id="4" creationId="{1B2619D9-4F98-4A11-8FFE-57C7EB1F529A}"/>
          </ac:picMkLst>
        </pc:picChg>
      </pc:sldChg>
      <pc:sldChg chg="addSp delSp modSp add ord delAnim modAnim">
        <pc:chgData name="Siniša ᵀᴴᴱ ᴼᴿᴵᴳᴵᴻᴬᴸ Wolfenstein" userId="215f646470bc261a" providerId="LiveId" clId="{7ED68D3A-B841-49DE-BB26-C49DAC574C79}" dt="2021-03-19T13:57:10.297" v="6581"/>
        <pc:sldMkLst>
          <pc:docMk/>
          <pc:sldMk cId="1920280908" sldId="447"/>
        </pc:sldMkLst>
        <pc:spChg chg="mod">
          <ac:chgData name="Siniša ᵀᴴᴱ ᴼᴿᴵᴳᴵᴻᴬᴸ Wolfenstein" userId="215f646470bc261a" providerId="LiveId" clId="{7ED68D3A-B841-49DE-BB26-C49DAC574C79}" dt="2021-03-19T13:53:59.568" v="6409" actId="14100"/>
          <ac:spMkLst>
            <pc:docMk/>
            <pc:sldMk cId="1920280908" sldId="447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7ED68D3A-B841-49DE-BB26-C49DAC574C79}" dt="2021-03-19T13:54:59.112" v="6481" actId="20577"/>
          <ac:spMkLst>
            <pc:docMk/>
            <pc:sldMk cId="1920280908" sldId="447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7ED68D3A-B841-49DE-BB26-C49DAC574C79}" dt="2021-03-19T13:56:04.291" v="6526" actId="20577"/>
          <ac:spMkLst>
            <pc:docMk/>
            <pc:sldMk cId="1920280908" sldId="447"/>
            <ac:spMk id="11" creationId="{002564BA-A00D-4276-9416-01068A2887D7}"/>
          </ac:spMkLst>
        </pc:spChg>
        <pc:spChg chg="add mod">
          <ac:chgData name="Siniša ᵀᴴᴱ ᴼᴿᴵᴳᴵᴻᴬᴸ Wolfenstein" userId="215f646470bc261a" providerId="LiveId" clId="{7ED68D3A-B841-49DE-BB26-C49DAC574C79}" dt="2021-03-19T13:56:21.250" v="6543" actId="1038"/>
          <ac:spMkLst>
            <pc:docMk/>
            <pc:sldMk cId="1920280908" sldId="447"/>
            <ac:spMk id="12" creationId="{9FEF34A5-0303-4FBA-80C6-3E9C510FAE0E}"/>
          </ac:spMkLst>
        </pc:spChg>
        <pc:spChg chg="add mod">
          <ac:chgData name="Siniša ᵀᴴᴱ ᴼᴿᴵᴳᴵᴻᴬᴸ Wolfenstein" userId="215f646470bc261a" providerId="LiveId" clId="{7ED68D3A-B841-49DE-BB26-C49DAC574C79}" dt="2021-03-19T13:56:44.284" v="6568" actId="14100"/>
          <ac:spMkLst>
            <pc:docMk/>
            <pc:sldMk cId="1920280908" sldId="447"/>
            <ac:spMk id="13" creationId="{27996ECB-D696-4FE7-A445-C9B7D7476270}"/>
          </ac:spMkLst>
        </pc:spChg>
        <pc:spChg chg="add mod">
          <ac:chgData name="Siniša ᵀᴴᴱ ᴼᴿᴵᴳᴵᴻᴬᴸ Wolfenstein" userId="215f646470bc261a" providerId="LiveId" clId="{7ED68D3A-B841-49DE-BB26-C49DAC574C79}" dt="2021-03-19T13:56:57.819" v="6580" actId="20577"/>
          <ac:spMkLst>
            <pc:docMk/>
            <pc:sldMk cId="1920280908" sldId="447"/>
            <ac:spMk id="14" creationId="{664C3582-3604-43A5-9B77-23DBFB4214FE}"/>
          </ac:spMkLst>
        </pc:spChg>
        <pc:spChg chg="del">
          <ac:chgData name="Siniša ᵀᴴᴱ ᴼᴿᴵᴳᴵᴻᴬᴸ Wolfenstein" userId="215f646470bc261a" providerId="LiveId" clId="{7ED68D3A-B841-49DE-BB26-C49DAC574C79}" dt="2021-03-19T13:53:39.455" v="6407" actId="478"/>
          <ac:spMkLst>
            <pc:docMk/>
            <pc:sldMk cId="1920280908" sldId="447"/>
            <ac:spMk id="19" creationId="{8FF0296F-96D0-4EF3-8BD9-8633A8D4D6D8}"/>
          </ac:spMkLst>
        </pc:spChg>
        <pc:spChg chg="del">
          <ac:chgData name="Siniša ᵀᴴᴱ ᴼᴿᴵᴳᴵᴻᴬᴸ Wolfenstein" userId="215f646470bc261a" providerId="LiveId" clId="{7ED68D3A-B841-49DE-BB26-C49DAC574C79}" dt="2021-03-19T13:53:39.455" v="6407" actId="478"/>
          <ac:spMkLst>
            <pc:docMk/>
            <pc:sldMk cId="1920280908" sldId="447"/>
            <ac:spMk id="20" creationId="{4BF84DAC-86CE-411D-9E3A-A08FAB08FC57}"/>
          </ac:spMkLst>
        </pc:spChg>
        <pc:spChg chg="del">
          <ac:chgData name="Siniša ᵀᴴᴱ ᴼᴿᴵᴳᴵᴻᴬᴸ Wolfenstein" userId="215f646470bc261a" providerId="LiveId" clId="{7ED68D3A-B841-49DE-BB26-C49DAC574C79}" dt="2021-03-19T13:53:39.455" v="6407" actId="478"/>
          <ac:spMkLst>
            <pc:docMk/>
            <pc:sldMk cId="1920280908" sldId="447"/>
            <ac:spMk id="21" creationId="{6D567D7A-A639-412A-BB7F-6BD86E64191D}"/>
          </ac:spMkLst>
        </pc:spChg>
        <pc:spChg chg="del">
          <ac:chgData name="Siniša ᵀᴴᴱ ᴼᴿᴵᴳᴵᴻᴬᴸ Wolfenstein" userId="215f646470bc261a" providerId="LiveId" clId="{7ED68D3A-B841-49DE-BB26-C49DAC574C79}" dt="2021-03-19T13:53:39.455" v="6407" actId="478"/>
          <ac:spMkLst>
            <pc:docMk/>
            <pc:sldMk cId="1920280908" sldId="447"/>
            <ac:spMk id="22" creationId="{FB4141C3-9612-489B-9C9A-B89C8C23DA4B}"/>
          </ac:spMkLst>
        </pc:spChg>
        <pc:spChg chg="del">
          <ac:chgData name="Siniša ᵀᴴᴱ ᴼᴿᴵᴳᴵᴻᴬᴸ Wolfenstein" userId="215f646470bc261a" providerId="LiveId" clId="{7ED68D3A-B841-49DE-BB26-C49DAC574C79}" dt="2021-03-19T13:53:39.455" v="6407" actId="478"/>
          <ac:spMkLst>
            <pc:docMk/>
            <pc:sldMk cId="1920280908" sldId="447"/>
            <ac:spMk id="23" creationId="{ACE4A1C6-4C7F-4D62-A07E-5FC3ECF0D948}"/>
          </ac:spMkLst>
        </pc:spChg>
        <pc:picChg chg="mod">
          <ac:chgData name="Siniša ᵀᴴᴱ ᴼᴿᴵᴳᴵᴻᴬᴸ Wolfenstein" userId="215f646470bc261a" providerId="LiveId" clId="{7ED68D3A-B841-49DE-BB26-C49DAC574C79}" dt="2021-03-19T13:53:53.703" v="6408" actId="14826"/>
          <ac:picMkLst>
            <pc:docMk/>
            <pc:sldMk cId="1920280908" sldId="447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ED68D3A-B841-49DE-BB26-C49DAC574C79}" dt="2021-03-19T13:55:15.387" v="6487" actId="1076"/>
          <ac:picMkLst>
            <pc:docMk/>
            <pc:sldMk cId="1920280908" sldId="447"/>
            <ac:picMk id="3" creationId="{DCB64642-CE4F-4D9C-A92A-9A8EF9D7D4F4}"/>
          </ac:picMkLst>
        </pc:picChg>
      </pc:sldChg>
      <pc:sldChg chg="addSp delSp modSp add delAnim modAnim">
        <pc:chgData name="Siniša ᵀᴴᴱ ᴼᴿᴵᴳᴵᴻᴬᴸ Wolfenstein" userId="215f646470bc261a" providerId="LiveId" clId="{7ED68D3A-B841-49DE-BB26-C49DAC574C79}" dt="2021-03-19T14:25:16.230" v="7769"/>
        <pc:sldMkLst>
          <pc:docMk/>
          <pc:sldMk cId="3971113228" sldId="448"/>
        </pc:sldMkLst>
        <pc:spChg chg="del">
          <ac:chgData name="Siniša ᵀᴴᴱ ᴼᴿᴵᴳᴵᴻᴬᴸ Wolfenstein" userId="215f646470bc261a" providerId="LiveId" clId="{7ED68D3A-B841-49DE-BB26-C49DAC574C79}" dt="2021-03-19T14:25:10.355" v="7767" actId="478"/>
          <ac:spMkLst>
            <pc:docMk/>
            <pc:sldMk cId="3971113228" sldId="448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7ED68D3A-B841-49DE-BB26-C49DAC574C79}" dt="2021-03-19T14:00:17.438" v="6728" actId="20577"/>
          <ac:spMkLst>
            <pc:docMk/>
            <pc:sldMk cId="3971113228" sldId="448"/>
            <ac:spMk id="15" creationId="{B6F6218F-B4B9-406F-B418-980485A9DCA8}"/>
          </ac:spMkLst>
        </pc:spChg>
        <pc:picChg chg="mod ord">
          <ac:chgData name="Siniša ᵀᴴᴱ ᴼᴿᴵᴳᴵᴻᴬᴸ Wolfenstein" userId="215f646470bc261a" providerId="LiveId" clId="{7ED68D3A-B841-49DE-BB26-C49DAC574C79}" dt="2021-03-19T14:00:23.695" v="6729" actId="166"/>
          <ac:picMkLst>
            <pc:docMk/>
            <pc:sldMk cId="3971113228" sldId="448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19T14:25:12.767" v="7768" actId="1076"/>
          <ac:picMkLst>
            <pc:docMk/>
            <pc:sldMk cId="3971113228" sldId="448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7ED68D3A-B841-49DE-BB26-C49DAC574C79}" dt="2021-03-19T14:01:21.209" v="6731" actId="1076"/>
          <ac:picMkLst>
            <pc:docMk/>
            <pc:sldMk cId="3971113228" sldId="448"/>
            <ac:picMk id="5" creationId="{D4B78995-CB23-49DA-84FD-CB0B30684206}"/>
          </ac:picMkLst>
        </pc:picChg>
        <pc:picChg chg="add mod">
          <ac:chgData name="Siniša ᵀᴴᴱ ᴼᴿᴵᴳᴵᴻᴬᴸ Wolfenstein" userId="215f646470bc261a" providerId="LiveId" clId="{7ED68D3A-B841-49DE-BB26-C49DAC574C79}" dt="2021-03-19T14:02:04.723" v="6734" actId="14100"/>
          <ac:picMkLst>
            <pc:docMk/>
            <pc:sldMk cId="3971113228" sldId="448"/>
            <ac:picMk id="8" creationId="{2194BF9C-139F-414C-9BCD-645CEB33D0B5}"/>
          </ac:picMkLst>
        </pc:picChg>
        <pc:picChg chg="add mod">
          <ac:chgData name="Siniša ᵀᴴᴱ ᴼᴿᴵᴳᴵᴻᴬᴸ Wolfenstein" userId="215f646470bc261a" providerId="LiveId" clId="{7ED68D3A-B841-49DE-BB26-C49DAC574C79}" dt="2021-03-19T14:02:26.270" v="6737" actId="14100"/>
          <ac:picMkLst>
            <pc:docMk/>
            <pc:sldMk cId="3971113228" sldId="448"/>
            <ac:picMk id="9" creationId="{89F44C90-29B9-4C79-847E-E2801E0616B6}"/>
          </ac:picMkLst>
        </pc:picChg>
        <pc:picChg chg="add mod">
          <ac:chgData name="Siniša ᵀᴴᴱ ᴼᴿᴵᴳᴵᴻᴬᴸ Wolfenstein" userId="215f646470bc261a" providerId="LiveId" clId="{7ED68D3A-B841-49DE-BB26-C49DAC574C79}" dt="2021-03-19T14:02:59.731" v="6749" actId="14100"/>
          <ac:picMkLst>
            <pc:docMk/>
            <pc:sldMk cId="3971113228" sldId="448"/>
            <ac:picMk id="10" creationId="{ACFFE693-6732-4A2D-B2D4-437DA0564061}"/>
          </ac:picMkLst>
        </pc:picChg>
        <pc:picChg chg="add mod">
          <ac:chgData name="Siniša ᵀᴴᴱ ᴼᴿᴵᴳᴵᴻᴬᴸ Wolfenstein" userId="215f646470bc261a" providerId="LiveId" clId="{7ED68D3A-B841-49DE-BB26-C49DAC574C79}" dt="2021-03-19T14:02:54.573" v="6747" actId="14100"/>
          <ac:picMkLst>
            <pc:docMk/>
            <pc:sldMk cId="3971113228" sldId="448"/>
            <ac:picMk id="11" creationId="{09FC32CD-7742-4281-9433-B30D0D15D923}"/>
          </ac:picMkLst>
        </pc:picChg>
        <pc:picChg chg="add del">
          <ac:chgData name="Siniša ᵀᴴᴱ ᴼᴿᴵᴳᴵᴻᴬᴸ Wolfenstein" userId="215f646470bc261a" providerId="LiveId" clId="{7ED68D3A-B841-49DE-BB26-C49DAC574C79}" dt="2021-03-19T14:06:04.491" v="6822"/>
          <ac:picMkLst>
            <pc:docMk/>
            <pc:sldMk cId="3971113228" sldId="448"/>
            <ac:picMk id="12" creationId="{E17CE9AA-69A1-4100-A084-3BE50CAA3369}"/>
          </ac:picMkLst>
        </pc:picChg>
      </pc:sldChg>
      <pc:sldChg chg="addSp modSp add modAnim">
        <pc:chgData name="Siniša ᵀᴴᴱ ᴼᴿᴵᴳᴵᴻᴬᴸ Wolfenstein" userId="215f646470bc261a" providerId="LiveId" clId="{7ED68D3A-B841-49DE-BB26-C49DAC574C79}" dt="2021-03-19T14:06:42.731" v="6832" actId="1076"/>
        <pc:sldMkLst>
          <pc:docMk/>
          <pc:sldMk cId="782108305" sldId="449"/>
        </pc:sldMkLst>
        <pc:spChg chg="mod">
          <ac:chgData name="Siniša ᵀᴴᴱ ᴼᴿᴵᴳᴵᴻᴬᴸ Wolfenstein" userId="215f646470bc261a" providerId="LiveId" clId="{7ED68D3A-B841-49DE-BB26-C49DAC574C79}" dt="2021-03-19T14:05:52.491" v="6819" actId="1076"/>
          <ac:spMkLst>
            <pc:docMk/>
            <pc:sldMk cId="782108305" sldId="449"/>
            <ac:spMk id="15" creationId="{B6F6218F-B4B9-406F-B418-980485A9DCA8}"/>
          </ac:spMkLst>
        </pc:spChg>
        <pc:picChg chg="add mod">
          <ac:chgData name="Siniša ᵀᴴᴱ ᴼᴿᴵᴳᴵᴻᴬᴸ Wolfenstein" userId="215f646470bc261a" providerId="LiveId" clId="{7ED68D3A-B841-49DE-BB26-C49DAC574C79}" dt="2021-03-19T14:05:54.546" v="6820" actId="1076"/>
          <ac:picMkLst>
            <pc:docMk/>
            <pc:sldMk cId="782108305" sldId="449"/>
            <ac:picMk id="2" creationId="{D8ABEBB7-9078-4C18-B02E-72F3B7A9BC3E}"/>
          </ac:picMkLst>
        </pc:picChg>
        <pc:picChg chg="mod">
          <ac:chgData name="Siniša ᵀᴴᴱ ᴼᴿᴵᴳᴵᴻᴬᴸ Wolfenstein" userId="215f646470bc261a" providerId="LiveId" clId="{7ED68D3A-B841-49DE-BB26-C49DAC574C79}" dt="2021-03-19T14:04:00.024" v="6753" actId="1076"/>
          <ac:picMkLst>
            <pc:docMk/>
            <pc:sldMk cId="782108305" sldId="449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7ED68D3A-B841-49DE-BB26-C49DAC574C79}" dt="2021-03-19T14:06:25.667" v="6826" actId="1076"/>
          <ac:picMkLst>
            <pc:docMk/>
            <pc:sldMk cId="782108305" sldId="449"/>
            <ac:picMk id="6" creationId="{BA99EA7F-DD42-439B-B92A-258C40F20C42}"/>
          </ac:picMkLst>
        </pc:picChg>
        <pc:picChg chg="add mod">
          <ac:chgData name="Siniša ᵀᴴᴱ ᴼᴿᴵᴳᴵᴻᴬᴸ Wolfenstein" userId="215f646470bc261a" providerId="LiveId" clId="{7ED68D3A-B841-49DE-BB26-C49DAC574C79}" dt="2021-03-19T14:06:30.459" v="6828" actId="1076"/>
          <ac:picMkLst>
            <pc:docMk/>
            <pc:sldMk cId="782108305" sldId="449"/>
            <ac:picMk id="7" creationId="{B6174923-B35A-4C15-8A1B-001B1F647712}"/>
          </ac:picMkLst>
        </pc:picChg>
        <pc:picChg chg="add mod">
          <ac:chgData name="Siniša ᵀᴴᴱ ᴼᴿᴵᴳᴵᴻᴬᴸ Wolfenstein" userId="215f646470bc261a" providerId="LiveId" clId="{7ED68D3A-B841-49DE-BB26-C49DAC574C79}" dt="2021-03-19T14:06:35.719" v="6830" actId="1076"/>
          <ac:picMkLst>
            <pc:docMk/>
            <pc:sldMk cId="782108305" sldId="449"/>
            <ac:picMk id="8" creationId="{426ED04A-6341-464E-B9AD-8A5958BD4919}"/>
          </ac:picMkLst>
        </pc:picChg>
        <pc:picChg chg="mod">
          <ac:chgData name="Siniša ᵀᴴᴱ ᴼᴿᴵᴳᴵᴻᴬᴸ Wolfenstein" userId="215f646470bc261a" providerId="LiveId" clId="{7ED68D3A-B841-49DE-BB26-C49DAC574C79}" dt="2021-03-19T14:05:49.056" v="6818" actId="14100"/>
          <ac:picMkLst>
            <pc:docMk/>
            <pc:sldMk cId="782108305" sldId="449"/>
            <ac:picMk id="9" creationId="{F056B616-E21A-44FA-9004-706ED8B77E18}"/>
          </ac:picMkLst>
        </pc:picChg>
        <pc:picChg chg="add mod">
          <ac:chgData name="Siniša ᵀᴴᴱ ᴼᴿᴵᴳᴵᴻᴬᴸ Wolfenstein" userId="215f646470bc261a" providerId="LiveId" clId="{7ED68D3A-B841-49DE-BB26-C49DAC574C79}" dt="2021-03-19T14:06:42.731" v="6832" actId="1076"/>
          <ac:picMkLst>
            <pc:docMk/>
            <pc:sldMk cId="782108305" sldId="449"/>
            <ac:picMk id="10" creationId="{EBE03C29-A679-4746-9B7A-1972B3581381}"/>
          </ac:picMkLst>
        </pc:picChg>
      </pc:sldChg>
      <pc:sldChg chg="delSp modSp add delAnim modAnim">
        <pc:chgData name="Siniša ᵀᴴᴱ ᴼᴿᴵᴳᴵᴻᴬᴸ Wolfenstein" userId="215f646470bc261a" providerId="LiveId" clId="{7ED68D3A-B841-49DE-BB26-C49DAC574C79}" dt="2021-03-19T14:25:46.783" v="7770"/>
        <pc:sldMkLst>
          <pc:docMk/>
          <pc:sldMk cId="2950183947" sldId="450"/>
        </pc:sldMkLst>
        <pc:spChg chg="mod">
          <ac:chgData name="Siniša ᵀᴴᴱ ᴼᴿᴵᴳᴵᴻᴬᴸ Wolfenstein" userId="215f646470bc261a" providerId="LiveId" clId="{7ED68D3A-B841-49DE-BB26-C49DAC574C79}" dt="2021-03-19T14:08:50.927" v="7075" actId="14100"/>
          <ac:spMkLst>
            <pc:docMk/>
            <pc:sldMk cId="2950183947" sldId="450"/>
            <ac:spMk id="15" creationId="{B6F6218F-B4B9-406F-B418-980485A9DCA8}"/>
          </ac:spMkLst>
        </pc:spChg>
        <pc:picChg chg="del">
          <ac:chgData name="Siniša ᵀᴴᴱ ᴼᴿᴵᴳᴵᴻᴬᴸ Wolfenstein" userId="215f646470bc261a" providerId="LiveId" clId="{7ED68D3A-B841-49DE-BB26-C49DAC574C79}" dt="2021-03-19T14:06:50.157" v="6836" actId="478"/>
          <ac:picMkLst>
            <pc:docMk/>
            <pc:sldMk cId="2950183947" sldId="450"/>
            <ac:picMk id="2" creationId="{D8ABEBB7-9078-4C18-B02E-72F3B7A9BC3E}"/>
          </ac:picMkLst>
        </pc:picChg>
        <pc:picChg chg="del">
          <ac:chgData name="Siniša ᵀᴴᴱ ᴼᴿᴵᴳᴵᴻᴬᴸ Wolfenstein" userId="215f646470bc261a" providerId="LiveId" clId="{7ED68D3A-B841-49DE-BB26-C49DAC574C79}" dt="2021-03-19T14:06:53.688" v="6840" actId="478"/>
          <ac:picMkLst>
            <pc:docMk/>
            <pc:sldMk cId="2950183947" sldId="450"/>
            <ac:picMk id="6" creationId="{BA99EA7F-DD42-439B-B92A-258C40F20C42}"/>
          </ac:picMkLst>
        </pc:picChg>
        <pc:picChg chg="del">
          <ac:chgData name="Siniša ᵀᴴᴱ ᴼᴿᴵᴳᴵᴻᴬᴸ Wolfenstein" userId="215f646470bc261a" providerId="LiveId" clId="{7ED68D3A-B841-49DE-BB26-C49DAC574C79}" dt="2021-03-19T14:06:53.049" v="6839" actId="478"/>
          <ac:picMkLst>
            <pc:docMk/>
            <pc:sldMk cId="2950183947" sldId="450"/>
            <ac:picMk id="7" creationId="{B6174923-B35A-4C15-8A1B-001B1F647712}"/>
          </ac:picMkLst>
        </pc:picChg>
        <pc:picChg chg="del">
          <ac:chgData name="Siniša ᵀᴴᴱ ᴼᴿᴵᴳᴵᴻᴬᴸ Wolfenstein" userId="215f646470bc261a" providerId="LiveId" clId="{7ED68D3A-B841-49DE-BB26-C49DAC574C79}" dt="2021-03-19T14:06:50.921" v="6837" actId="478"/>
          <ac:picMkLst>
            <pc:docMk/>
            <pc:sldMk cId="2950183947" sldId="450"/>
            <ac:picMk id="8" creationId="{426ED04A-6341-464E-B9AD-8A5958BD4919}"/>
          </ac:picMkLst>
        </pc:picChg>
        <pc:picChg chg="del">
          <ac:chgData name="Siniša ᵀᴴᴱ ᴼᴿᴵᴳᴵᴻᴬᴸ Wolfenstein" userId="215f646470bc261a" providerId="LiveId" clId="{7ED68D3A-B841-49DE-BB26-C49DAC574C79}" dt="2021-03-19T14:06:48.877" v="6835" actId="478"/>
          <ac:picMkLst>
            <pc:docMk/>
            <pc:sldMk cId="2950183947" sldId="450"/>
            <ac:picMk id="9" creationId="{F056B616-E21A-44FA-9004-706ED8B77E18}"/>
          </ac:picMkLst>
        </pc:picChg>
        <pc:picChg chg="del">
          <ac:chgData name="Siniša ᵀᴴᴱ ᴼᴿᴵᴳᴵᴻᴬᴸ Wolfenstein" userId="215f646470bc261a" providerId="LiveId" clId="{7ED68D3A-B841-49DE-BB26-C49DAC574C79}" dt="2021-03-19T14:06:51.473" v="6838" actId="478"/>
          <ac:picMkLst>
            <pc:docMk/>
            <pc:sldMk cId="2950183947" sldId="450"/>
            <ac:picMk id="10" creationId="{EBE03C29-A679-4746-9B7A-1972B3581381}"/>
          </ac:picMkLst>
        </pc:picChg>
      </pc:sldChg>
      <pc:sldChg chg="addSp delSp modSp add delAnim modAnim">
        <pc:chgData name="Siniša ᵀᴴᴱ ᴼᴿᴵᴳᴵᴻᴬᴸ Wolfenstein" userId="215f646470bc261a" providerId="LiveId" clId="{7ED68D3A-B841-49DE-BB26-C49DAC574C79}" dt="2021-03-19T14:12:49.958" v="7307"/>
        <pc:sldMkLst>
          <pc:docMk/>
          <pc:sldMk cId="357754579" sldId="451"/>
        </pc:sldMkLst>
        <pc:spChg chg="mod">
          <ac:chgData name="Siniša ᵀᴴᴱ ᴼᴿᴵᴳᴵᴻᴬᴸ Wolfenstein" userId="215f646470bc261a" providerId="LiveId" clId="{7ED68D3A-B841-49DE-BB26-C49DAC574C79}" dt="2021-03-19T14:12:14.713" v="7298" actId="20577"/>
          <ac:spMkLst>
            <pc:docMk/>
            <pc:sldMk cId="357754579" sldId="451"/>
            <ac:spMk id="15" creationId="{B6F6218F-B4B9-406F-B418-980485A9DCA8}"/>
          </ac:spMkLst>
        </pc:spChg>
        <pc:picChg chg="del">
          <ac:chgData name="Siniša ᵀᴴᴱ ᴼᴿᴵᴳᴵᴻᴬᴸ Wolfenstein" userId="215f646470bc261a" providerId="LiveId" clId="{7ED68D3A-B841-49DE-BB26-C49DAC574C79}" dt="2021-03-19T14:09:00.877" v="7088" actId="478"/>
          <ac:picMkLst>
            <pc:docMk/>
            <pc:sldMk cId="357754579" sldId="451"/>
            <ac:picMk id="2" creationId="{D8ABEBB7-9078-4C18-B02E-72F3B7A9BC3E}"/>
          </ac:picMkLst>
        </pc:picChg>
        <pc:picChg chg="add mod">
          <ac:chgData name="Siniša ᵀᴴᴱ ᴼᴿᴵᴳᴵᴻᴬᴸ Wolfenstein" userId="215f646470bc261a" providerId="LiveId" clId="{7ED68D3A-B841-49DE-BB26-C49DAC574C79}" dt="2021-03-19T14:12:26.450" v="7302" actId="1076"/>
          <ac:picMkLst>
            <pc:docMk/>
            <pc:sldMk cId="357754579" sldId="451"/>
            <ac:picMk id="3" creationId="{5FF792B2-A57B-46C5-9BA1-6C2698CEA245}"/>
          </ac:picMkLst>
        </pc:picChg>
        <pc:picChg chg="del">
          <ac:chgData name="Siniša ᵀᴴᴱ ᴼᴿᴵᴳᴵᴻᴬᴸ Wolfenstein" userId="215f646470bc261a" providerId="LiveId" clId="{7ED68D3A-B841-49DE-BB26-C49DAC574C79}" dt="2021-03-19T14:09:03.141" v="7089" actId="478"/>
          <ac:picMkLst>
            <pc:docMk/>
            <pc:sldMk cId="357754579" sldId="451"/>
            <ac:picMk id="6" creationId="{BA99EA7F-DD42-439B-B92A-258C40F20C42}"/>
          </ac:picMkLst>
        </pc:picChg>
        <pc:picChg chg="del">
          <ac:chgData name="Siniša ᵀᴴᴱ ᴼᴿᴵᴳᴵᴻᴬᴸ Wolfenstein" userId="215f646470bc261a" providerId="LiveId" clId="{7ED68D3A-B841-49DE-BB26-C49DAC574C79}" dt="2021-03-19T14:09:03.141" v="7089" actId="478"/>
          <ac:picMkLst>
            <pc:docMk/>
            <pc:sldMk cId="357754579" sldId="451"/>
            <ac:picMk id="7" creationId="{B6174923-B35A-4C15-8A1B-001B1F647712}"/>
          </ac:picMkLst>
        </pc:picChg>
        <pc:picChg chg="del">
          <ac:chgData name="Siniša ᵀᴴᴱ ᴼᴿᴵᴳᴵᴻᴬᴸ Wolfenstein" userId="215f646470bc261a" providerId="LiveId" clId="{7ED68D3A-B841-49DE-BB26-C49DAC574C79}" dt="2021-03-19T14:09:03.141" v="7089" actId="478"/>
          <ac:picMkLst>
            <pc:docMk/>
            <pc:sldMk cId="357754579" sldId="451"/>
            <ac:picMk id="8" creationId="{426ED04A-6341-464E-B9AD-8A5958BD4919}"/>
          </ac:picMkLst>
        </pc:picChg>
        <pc:picChg chg="mod">
          <ac:chgData name="Siniša ᵀᴴᴱ ᴼᴿᴵᴳᴵᴻᴬᴸ Wolfenstein" userId="215f646470bc261a" providerId="LiveId" clId="{7ED68D3A-B841-49DE-BB26-C49DAC574C79}" dt="2021-03-19T14:09:33.259" v="7091" actId="1076"/>
          <ac:picMkLst>
            <pc:docMk/>
            <pc:sldMk cId="357754579" sldId="451"/>
            <ac:picMk id="9" creationId="{F056B616-E21A-44FA-9004-706ED8B77E18}"/>
          </ac:picMkLst>
        </pc:picChg>
        <pc:picChg chg="del">
          <ac:chgData name="Siniša ᵀᴴᴱ ᴼᴿᴵᴳᴵᴻᴬᴸ Wolfenstein" userId="215f646470bc261a" providerId="LiveId" clId="{7ED68D3A-B841-49DE-BB26-C49DAC574C79}" dt="2021-03-19T14:09:03.141" v="7089" actId="478"/>
          <ac:picMkLst>
            <pc:docMk/>
            <pc:sldMk cId="357754579" sldId="451"/>
            <ac:picMk id="10" creationId="{EBE03C29-A679-4746-9B7A-1972B3581381}"/>
          </ac:picMkLst>
        </pc:picChg>
      </pc:sldChg>
      <pc:sldChg chg="addSp delSp modSp add modAnim">
        <pc:chgData name="Siniša ᵀᴴᴱ ᴼᴿᴵᴳᴵᴻᴬᴸ Wolfenstein" userId="215f646470bc261a" providerId="LiveId" clId="{7ED68D3A-B841-49DE-BB26-C49DAC574C79}" dt="2021-03-19T14:16:04.840" v="7530" actId="20577"/>
        <pc:sldMkLst>
          <pc:docMk/>
          <pc:sldMk cId="785218456" sldId="452"/>
        </pc:sldMkLst>
        <pc:spChg chg="mod">
          <ac:chgData name="Siniša ᵀᴴᴱ ᴼᴿᴵᴳᴵᴻᴬᴸ Wolfenstein" userId="215f646470bc261a" providerId="LiveId" clId="{7ED68D3A-B841-49DE-BB26-C49DAC574C79}" dt="2021-03-19T14:14:18.426" v="7385" actId="20577"/>
          <ac:spMkLst>
            <pc:docMk/>
            <pc:sldMk cId="785218456" sldId="452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7ED68D3A-B841-49DE-BB26-C49DAC574C79}" dt="2021-03-19T14:14:33.952" v="7406" actId="20577"/>
          <ac:spMkLst>
            <pc:docMk/>
            <pc:sldMk cId="785218456" sldId="452"/>
            <ac:spMk id="11" creationId="{002564BA-A00D-4276-9416-01068A2887D7}"/>
          </ac:spMkLst>
        </pc:spChg>
        <pc:spChg chg="mod">
          <ac:chgData name="Siniša ᵀᴴᴱ ᴼᴿᴵᴳᴵᴻᴬᴸ Wolfenstein" userId="215f646470bc261a" providerId="LiveId" clId="{7ED68D3A-B841-49DE-BB26-C49DAC574C79}" dt="2021-03-19T14:14:46.874" v="7429" actId="20577"/>
          <ac:spMkLst>
            <pc:docMk/>
            <pc:sldMk cId="785218456" sldId="452"/>
            <ac:spMk id="12" creationId="{9FEF34A5-0303-4FBA-80C6-3E9C510FAE0E}"/>
          </ac:spMkLst>
        </pc:spChg>
        <pc:spChg chg="mod">
          <ac:chgData name="Siniša ᵀᴴᴱ ᴼᴿᴵᴳᴵᴻᴬᴸ Wolfenstein" userId="215f646470bc261a" providerId="LiveId" clId="{7ED68D3A-B841-49DE-BB26-C49DAC574C79}" dt="2021-03-19T14:15:00.673" v="7450" actId="20577"/>
          <ac:spMkLst>
            <pc:docMk/>
            <pc:sldMk cId="785218456" sldId="452"/>
            <ac:spMk id="13" creationId="{27996ECB-D696-4FE7-A445-C9B7D7476270}"/>
          </ac:spMkLst>
        </pc:spChg>
        <pc:spChg chg="mod">
          <ac:chgData name="Siniša ᵀᴴᴱ ᴼᴿᴵᴳᴵᴻᴬᴸ Wolfenstein" userId="215f646470bc261a" providerId="LiveId" clId="{7ED68D3A-B841-49DE-BB26-C49DAC574C79}" dt="2021-03-19T14:15:17.110" v="7474" actId="20577"/>
          <ac:spMkLst>
            <pc:docMk/>
            <pc:sldMk cId="785218456" sldId="452"/>
            <ac:spMk id="14" creationId="{664C3582-3604-43A5-9B77-23DBFB4214FE}"/>
          </ac:spMkLst>
        </pc:spChg>
        <pc:spChg chg="add mod">
          <ac:chgData name="Siniša ᵀᴴᴱ ᴼᴿᴵᴳᴵᴻᴬᴸ Wolfenstein" userId="215f646470bc261a" providerId="LiveId" clId="{7ED68D3A-B841-49DE-BB26-C49DAC574C79}" dt="2021-03-19T14:15:37.858" v="7500" actId="20577"/>
          <ac:spMkLst>
            <pc:docMk/>
            <pc:sldMk cId="785218456" sldId="452"/>
            <ac:spMk id="15" creationId="{627A7099-53F6-40A9-9BD1-CFB0AF042CBF}"/>
          </ac:spMkLst>
        </pc:spChg>
        <pc:spChg chg="add mod">
          <ac:chgData name="Siniša ᵀᴴᴱ ᴼᴿᴵᴳᴵᴻᴬᴸ Wolfenstein" userId="215f646470bc261a" providerId="LiveId" clId="{7ED68D3A-B841-49DE-BB26-C49DAC574C79}" dt="2021-03-19T14:15:55.810" v="7516" actId="20577"/>
          <ac:spMkLst>
            <pc:docMk/>
            <pc:sldMk cId="785218456" sldId="452"/>
            <ac:spMk id="16" creationId="{5F7BF0FB-B5FB-427D-9B54-470E7E5AD00A}"/>
          </ac:spMkLst>
        </pc:spChg>
        <pc:spChg chg="add mod">
          <ac:chgData name="Siniša ᵀᴴᴱ ᴼᴿᴵᴳᴵᴻᴬᴸ Wolfenstein" userId="215f646470bc261a" providerId="LiveId" clId="{7ED68D3A-B841-49DE-BB26-C49DAC574C79}" dt="2021-03-19T14:16:04.840" v="7530" actId="20577"/>
          <ac:spMkLst>
            <pc:docMk/>
            <pc:sldMk cId="785218456" sldId="452"/>
            <ac:spMk id="17" creationId="{2E0254A4-2BA4-4B82-9705-EFD947846348}"/>
          </ac:spMkLst>
        </pc:spChg>
        <pc:picChg chg="mod">
          <ac:chgData name="Siniša ᵀᴴᴱ ᴼᴿᴵᴳᴵᴻᴬᴸ Wolfenstein" userId="215f646470bc261a" providerId="LiveId" clId="{7ED68D3A-B841-49DE-BB26-C49DAC574C79}" dt="2021-03-19T14:13:52.583" v="7316" actId="14100"/>
          <ac:picMkLst>
            <pc:docMk/>
            <pc:sldMk cId="785218456" sldId="452"/>
            <ac:picMk id="3" creationId="{DCB64642-CE4F-4D9C-A92A-9A8EF9D7D4F4}"/>
          </ac:picMkLst>
        </pc:picChg>
        <pc:picChg chg="add del">
          <ac:chgData name="Siniša ᵀᴴᴱ ᴼᴿᴵᴳᴵᴻᴬᴸ Wolfenstein" userId="215f646470bc261a" providerId="LiveId" clId="{7ED68D3A-B841-49DE-BB26-C49DAC574C79}" dt="2021-03-19T14:15:03.646" v="7452"/>
          <ac:picMkLst>
            <pc:docMk/>
            <pc:sldMk cId="785218456" sldId="452"/>
            <ac:picMk id="4" creationId="{6C061F85-1B91-423E-BFFB-829270361B25}"/>
          </ac:picMkLst>
        </pc:picChg>
      </pc:sldChg>
      <pc:sldChg chg="delSp modSp add delAnim modAnim">
        <pc:chgData name="Siniša ᵀᴴᴱ ᴼᴿᴵᴳᴵᴻᴬᴸ Wolfenstein" userId="215f646470bc261a" providerId="LiveId" clId="{7ED68D3A-B841-49DE-BB26-C49DAC574C79}" dt="2021-03-19T14:26:20.188" v="7774"/>
        <pc:sldMkLst>
          <pc:docMk/>
          <pc:sldMk cId="3237865101" sldId="453"/>
        </pc:sldMkLst>
        <pc:spChg chg="mod">
          <ac:chgData name="Siniša ᵀᴴᴱ ᴼᴿᴵᴳᴵᴻᴬᴸ Wolfenstein" userId="215f646470bc261a" providerId="LiveId" clId="{7ED68D3A-B841-49DE-BB26-C49DAC574C79}" dt="2021-03-19T14:18:35.947" v="7553" actId="20577"/>
          <ac:spMkLst>
            <pc:docMk/>
            <pc:sldMk cId="3237865101" sldId="453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7ED68D3A-B841-49DE-BB26-C49DAC574C79}" dt="2021-03-19T14:26:14.334" v="7772" actId="478"/>
          <ac:spMkLst>
            <pc:docMk/>
            <pc:sldMk cId="3237865101" sldId="453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7ED68D3A-B841-49DE-BB26-C49DAC574C79}" dt="2021-03-19T14:20:07.759" v="7731" actId="1076"/>
          <ac:spMkLst>
            <pc:docMk/>
            <pc:sldMk cId="3237865101" sldId="453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19T14:20:11.121" v="7736" actId="1035"/>
          <ac:picMkLst>
            <pc:docMk/>
            <pc:sldMk cId="3237865101" sldId="453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19T14:26:16.405" v="7773" actId="1076"/>
          <ac:picMkLst>
            <pc:docMk/>
            <pc:sldMk cId="3237865101" sldId="453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7ED68D3A-B841-49DE-BB26-C49DAC574C79}" dt="2021-03-19T14:18:39.077" v="7554" actId="478"/>
          <ac:picMkLst>
            <pc:docMk/>
            <pc:sldMk cId="3237865101" sldId="453"/>
            <ac:picMk id="5" creationId="{D4B78995-CB23-49DA-84FD-CB0B30684206}"/>
          </ac:picMkLst>
        </pc:picChg>
        <pc:picChg chg="del">
          <ac:chgData name="Siniša ᵀᴴᴱ ᴼᴿᴵᴳᴵᴻᴬᴸ Wolfenstein" userId="215f646470bc261a" providerId="LiveId" clId="{7ED68D3A-B841-49DE-BB26-C49DAC574C79}" dt="2021-03-19T14:18:45.897" v="7559" actId="478"/>
          <ac:picMkLst>
            <pc:docMk/>
            <pc:sldMk cId="3237865101" sldId="453"/>
            <ac:picMk id="8" creationId="{2194BF9C-139F-414C-9BCD-645CEB33D0B5}"/>
          </ac:picMkLst>
        </pc:picChg>
        <pc:picChg chg="del">
          <ac:chgData name="Siniša ᵀᴴᴱ ᴼᴿᴵᴳᴵᴻᴬᴸ Wolfenstein" userId="215f646470bc261a" providerId="LiveId" clId="{7ED68D3A-B841-49DE-BB26-C49DAC574C79}" dt="2021-03-19T14:18:45.392" v="7558" actId="478"/>
          <ac:picMkLst>
            <pc:docMk/>
            <pc:sldMk cId="3237865101" sldId="453"/>
            <ac:picMk id="9" creationId="{89F44C90-29B9-4C79-847E-E2801E0616B6}"/>
          </ac:picMkLst>
        </pc:picChg>
        <pc:picChg chg="del">
          <ac:chgData name="Siniša ᵀᴴᴱ ᴼᴿᴵᴳᴵᴻᴬᴸ Wolfenstein" userId="215f646470bc261a" providerId="LiveId" clId="{7ED68D3A-B841-49DE-BB26-C49DAC574C79}" dt="2021-03-19T14:18:46.648" v="7560" actId="478"/>
          <ac:picMkLst>
            <pc:docMk/>
            <pc:sldMk cId="3237865101" sldId="453"/>
            <ac:picMk id="10" creationId="{ACFFE693-6732-4A2D-B2D4-437DA0564061}"/>
          </ac:picMkLst>
        </pc:picChg>
        <pc:picChg chg="del">
          <ac:chgData name="Siniša ᵀᴴᴱ ᴼᴿᴵᴳᴵᴻᴬᴸ Wolfenstein" userId="215f646470bc261a" providerId="LiveId" clId="{7ED68D3A-B841-49DE-BB26-C49DAC574C79}" dt="2021-03-19T14:18:44.675" v="7557" actId="478"/>
          <ac:picMkLst>
            <pc:docMk/>
            <pc:sldMk cId="3237865101" sldId="453"/>
            <ac:picMk id="11" creationId="{09FC32CD-7742-4281-9433-B30D0D15D923}"/>
          </ac:picMkLst>
        </pc:picChg>
      </pc:sldChg>
    </pc:docChg>
  </pc:docChgLst>
  <pc:docChgLst>
    <pc:chgData name="Siniša Vuksan" userId="3af124f9-b8e7-46e3-9422-21ae1d17ac0b" providerId="ADAL" clId="{DFFC12E3-32AD-4C4A-990C-3B8BA0CE7A78}"/>
    <pc:docChg chg="undo custSel addSld delSld modSld sldOrd">
      <pc:chgData name="Siniša Vuksan" userId="3af124f9-b8e7-46e3-9422-21ae1d17ac0b" providerId="ADAL" clId="{DFFC12E3-32AD-4C4A-990C-3B8BA0CE7A78}" dt="2021-01-14T12:24:20.803" v="3652" actId="1076"/>
      <pc:docMkLst>
        <pc:docMk/>
      </pc:docMkLst>
      <pc:sldChg chg="modSp">
        <pc:chgData name="Siniša Vuksan" userId="3af124f9-b8e7-46e3-9422-21ae1d17ac0b" providerId="ADAL" clId="{DFFC12E3-32AD-4C4A-990C-3B8BA0CE7A78}" dt="2021-01-14T09:25:50.545" v="38" actId="20577"/>
        <pc:sldMkLst>
          <pc:docMk/>
          <pc:sldMk cId="4263532617" sldId="256"/>
        </pc:sldMkLst>
        <pc:spChg chg="mod">
          <ac:chgData name="Siniša Vuksan" userId="3af124f9-b8e7-46e3-9422-21ae1d17ac0b" providerId="ADAL" clId="{DFFC12E3-32AD-4C4A-990C-3B8BA0CE7A78}" dt="2021-01-14T09:25:50.545" v="38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Vuksan" userId="3af124f9-b8e7-46e3-9422-21ae1d17ac0b" providerId="ADAL" clId="{DFFC12E3-32AD-4C4A-990C-3B8BA0CE7A78}" dt="2021-01-14T09:25:32.344" v="16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delAnim modAnim">
        <pc:chgData name="Siniša Vuksan" userId="3af124f9-b8e7-46e3-9422-21ae1d17ac0b" providerId="ADAL" clId="{DFFC12E3-32AD-4C4A-990C-3B8BA0CE7A78}" dt="2021-01-14T10:29:08.679" v="1854" actId="20577"/>
        <pc:sldMkLst>
          <pc:docMk/>
          <pc:sldMk cId="891775711" sldId="270"/>
        </pc:sldMkLst>
        <pc:spChg chg="mod">
          <ac:chgData name="Siniša Vuksan" userId="3af124f9-b8e7-46e3-9422-21ae1d17ac0b" providerId="ADAL" clId="{DFFC12E3-32AD-4C4A-990C-3B8BA0CE7A78}" dt="2021-01-14T10:24:34.793" v="1640" actId="1076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Vuksan" userId="3af124f9-b8e7-46e3-9422-21ae1d17ac0b" providerId="ADAL" clId="{DFFC12E3-32AD-4C4A-990C-3B8BA0CE7A78}" dt="2021-01-14T10:25:26.650" v="1751" actId="1076"/>
          <ac:spMkLst>
            <pc:docMk/>
            <pc:sldMk cId="891775711" sldId="270"/>
            <ac:spMk id="6" creationId="{D59C0E6F-A8FA-4180-809C-0B238788105A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13" creationId="{4E64B1FE-AAE1-46E2-846D-3F19092892D6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15" creationId="{84021297-2EC5-4993-8224-07F7C7692073}"/>
          </ac:spMkLst>
        </pc:spChg>
        <pc:spChg chg="add mod">
          <ac:chgData name="Siniša Vuksan" userId="3af124f9-b8e7-46e3-9422-21ae1d17ac0b" providerId="ADAL" clId="{DFFC12E3-32AD-4C4A-990C-3B8BA0CE7A78}" dt="2021-01-14T10:26:07.198" v="1763" actId="20577"/>
          <ac:spMkLst>
            <pc:docMk/>
            <pc:sldMk cId="891775711" sldId="270"/>
            <ac:spMk id="17" creationId="{DD4A5DAE-18DE-41E8-8D07-1198CD67542C}"/>
          </ac:spMkLst>
        </pc:spChg>
        <pc:spChg chg="add mod">
          <ac:chgData name="Siniša Vuksan" userId="3af124f9-b8e7-46e3-9422-21ae1d17ac0b" providerId="ADAL" clId="{DFFC12E3-32AD-4C4A-990C-3B8BA0CE7A78}" dt="2021-01-14T10:26:16.959" v="1766" actId="20577"/>
          <ac:spMkLst>
            <pc:docMk/>
            <pc:sldMk cId="891775711" sldId="270"/>
            <ac:spMk id="18" creationId="{1051E621-E053-47F7-8F25-E71BCCC654E9}"/>
          </ac:spMkLst>
        </pc:spChg>
        <pc:spChg chg="add mod">
          <ac:chgData name="Siniša Vuksan" userId="3af124f9-b8e7-46e3-9422-21ae1d17ac0b" providerId="ADAL" clId="{DFFC12E3-32AD-4C4A-990C-3B8BA0CE7A78}" dt="2021-01-14T10:26:29.729" v="1777" actId="20577"/>
          <ac:spMkLst>
            <pc:docMk/>
            <pc:sldMk cId="891775711" sldId="270"/>
            <ac:spMk id="19" creationId="{A7295678-4FA9-4C00-B3C0-5EE07641F091}"/>
          </ac:spMkLst>
        </pc:spChg>
        <pc:spChg chg="add mod">
          <ac:chgData name="Siniša Vuksan" userId="3af124f9-b8e7-46e3-9422-21ae1d17ac0b" providerId="ADAL" clId="{DFFC12E3-32AD-4C4A-990C-3B8BA0CE7A78}" dt="2021-01-14T10:26:37.274" v="1782" actId="20577"/>
          <ac:spMkLst>
            <pc:docMk/>
            <pc:sldMk cId="891775711" sldId="270"/>
            <ac:spMk id="20" creationId="{D6D771C3-6F7A-4B71-A5E9-F357AA3E11BE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1" creationId="{5709D207-6BC3-4659-9CE3-3B7E1BA6019F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2" creationId="{DCC091B1-3324-4C2B-AE62-AC9D1303AFF0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3" creationId="{6096582B-1867-47CA-B917-06EE88773A0D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4" creationId="{E5178BFE-7CDE-4783-8D91-D7BE53B13366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5" creationId="{ABD124B8-50CA-4D9C-8FA2-0E7F20A10F62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6" creationId="{D0C1343C-D03B-4E77-97D5-09BD54AEE510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7" creationId="{CB5CC3A9-5AD0-49F2-AEC8-02FED5BB7D99}"/>
          </ac:spMkLst>
        </pc:spChg>
        <pc:spChg chg="del">
          <ac:chgData name="Siniša Vuksan" userId="3af124f9-b8e7-46e3-9422-21ae1d17ac0b" providerId="ADAL" clId="{DFFC12E3-32AD-4C4A-990C-3B8BA0CE7A78}" dt="2021-01-14T10:22:13.529" v="1621" actId="478"/>
          <ac:spMkLst>
            <pc:docMk/>
            <pc:sldMk cId="891775711" sldId="270"/>
            <ac:spMk id="28" creationId="{00F083D8-EB6A-492A-9C9B-CD59C88DECE6}"/>
          </ac:spMkLst>
        </pc:spChg>
        <pc:spChg chg="del">
          <ac:chgData name="Siniša Vuksan" userId="3af124f9-b8e7-46e3-9422-21ae1d17ac0b" providerId="ADAL" clId="{DFFC12E3-32AD-4C4A-990C-3B8BA0CE7A78}" dt="2021-01-14T10:23:42.875" v="1633" actId="478"/>
          <ac:spMkLst>
            <pc:docMk/>
            <pc:sldMk cId="891775711" sldId="270"/>
            <ac:spMk id="29" creationId="{5F226D1F-66B3-416E-A33D-B9280A8897EA}"/>
          </ac:spMkLst>
        </pc:spChg>
        <pc:spChg chg="add mod">
          <ac:chgData name="Siniša Vuksan" userId="3af124f9-b8e7-46e3-9422-21ae1d17ac0b" providerId="ADAL" clId="{DFFC12E3-32AD-4C4A-990C-3B8BA0CE7A78}" dt="2021-01-14T10:26:44.917" v="1789" actId="20577"/>
          <ac:spMkLst>
            <pc:docMk/>
            <pc:sldMk cId="891775711" sldId="270"/>
            <ac:spMk id="30" creationId="{F6E73B72-B1D3-480E-A124-D918D05D9182}"/>
          </ac:spMkLst>
        </pc:spChg>
        <pc:spChg chg="add mod">
          <ac:chgData name="Siniša Vuksan" userId="3af124f9-b8e7-46e3-9422-21ae1d17ac0b" providerId="ADAL" clId="{DFFC12E3-32AD-4C4A-990C-3B8BA0CE7A78}" dt="2021-01-14T10:26:57.447" v="1792" actId="20577"/>
          <ac:spMkLst>
            <pc:docMk/>
            <pc:sldMk cId="891775711" sldId="270"/>
            <ac:spMk id="31" creationId="{C18134F3-2AA4-46A8-B1B6-B0DA3AC9A171}"/>
          </ac:spMkLst>
        </pc:spChg>
        <pc:spChg chg="add mod">
          <ac:chgData name="Siniša Vuksan" userId="3af124f9-b8e7-46e3-9422-21ae1d17ac0b" providerId="ADAL" clId="{DFFC12E3-32AD-4C4A-990C-3B8BA0CE7A78}" dt="2021-01-14T10:27:05.253" v="1798" actId="20577"/>
          <ac:spMkLst>
            <pc:docMk/>
            <pc:sldMk cId="891775711" sldId="270"/>
            <ac:spMk id="32" creationId="{70DCA079-C5FC-461C-898D-149F33EC415F}"/>
          </ac:spMkLst>
        </pc:spChg>
        <pc:spChg chg="add mod">
          <ac:chgData name="Siniša Vuksan" userId="3af124f9-b8e7-46e3-9422-21ae1d17ac0b" providerId="ADAL" clId="{DFFC12E3-32AD-4C4A-990C-3B8BA0CE7A78}" dt="2021-01-14T10:27:14.631" v="1801" actId="20577"/>
          <ac:spMkLst>
            <pc:docMk/>
            <pc:sldMk cId="891775711" sldId="270"/>
            <ac:spMk id="33" creationId="{23ED0254-053D-4577-92C4-FEDD0194B803}"/>
          </ac:spMkLst>
        </pc:spChg>
        <pc:spChg chg="add mod">
          <ac:chgData name="Siniša Vuksan" userId="3af124f9-b8e7-46e3-9422-21ae1d17ac0b" providerId="ADAL" clId="{DFFC12E3-32AD-4C4A-990C-3B8BA0CE7A78}" dt="2021-01-14T10:27:59.876" v="1813" actId="20577"/>
          <ac:spMkLst>
            <pc:docMk/>
            <pc:sldMk cId="891775711" sldId="270"/>
            <ac:spMk id="34" creationId="{8D77E0E5-1D89-4A37-B444-A72D8D04AE0B}"/>
          </ac:spMkLst>
        </pc:spChg>
        <pc:spChg chg="add mod">
          <ac:chgData name="Siniša Vuksan" userId="3af124f9-b8e7-46e3-9422-21ae1d17ac0b" providerId="ADAL" clId="{DFFC12E3-32AD-4C4A-990C-3B8BA0CE7A78}" dt="2021-01-14T10:28:10.827" v="1816" actId="1076"/>
          <ac:spMkLst>
            <pc:docMk/>
            <pc:sldMk cId="891775711" sldId="270"/>
            <ac:spMk id="35" creationId="{E756A14C-DA7A-4B19-A988-DF8B3E3431C4}"/>
          </ac:spMkLst>
        </pc:spChg>
        <pc:spChg chg="add mod">
          <ac:chgData name="Siniša Vuksan" userId="3af124f9-b8e7-46e3-9422-21ae1d17ac0b" providerId="ADAL" clId="{DFFC12E3-32AD-4C4A-990C-3B8BA0CE7A78}" dt="2021-01-14T10:28:22.466" v="1823" actId="1076"/>
          <ac:spMkLst>
            <pc:docMk/>
            <pc:sldMk cId="891775711" sldId="270"/>
            <ac:spMk id="36" creationId="{752B0879-EF19-436E-BC8E-B8CBBB7B12CF}"/>
          </ac:spMkLst>
        </pc:spChg>
        <pc:spChg chg="add mod">
          <ac:chgData name="Siniša Vuksan" userId="3af124f9-b8e7-46e3-9422-21ae1d17ac0b" providerId="ADAL" clId="{DFFC12E3-32AD-4C4A-990C-3B8BA0CE7A78}" dt="2021-01-14T10:28:31.743" v="1826" actId="1076"/>
          <ac:spMkLst>
            <pc:docMk/>
            <pc:sldMk cId="891775711" sldId="270"/>
            <ac:spMk id="37" creationId="{6FF69C1E-A643-4C31-B5D3-49AF32A7292B}"/>
          </ac:spMkLst>
        </pc:spChg>
        <pc:spChg chg="add mod">
          <ac:chgData name="Siniša Vuksan" userId="3af124f9-b8e7-46e3-9422-21ae1d17ac0b" providerId="ADAL" clId="{DFFC12E3-32AD-4C4A-990C-3B8BA0CE7A78}" dt="2021-01-14T10:28:40.744" v="1836" actId="20577"/>
          <ac:spMkLst>
            <pc:docMk/>
            <pc:sldMk cId="891775711" sldId="270"/>
            <ac:spMk id="38" creationId="{630B9DE0-84D1-41B7-BF79-B7CAB4DC9C4E}"/>
          </ac:spMkLst>
        </pc:spChg>
        <pc:spChg chg="add mod">
          <ac:chgData name="Siniša Vuksan" userId="3af124f9-b8e7-46e3-9422-21ae1d17ac0b" providerId="ADAL" clId="{DFFC12E3-32AD-4C4A-990C-3B8BA0CE7A78}" dt="2021-01-14T10:28:49.205" v="1839" actId="20577"/>
          <ac:spMkLst>
            <pc:docMk/>
            <pc:sldMk cId="891775711" sldId="270"/>
            <ac:spMk id="39" creationId="{07AEFBAD-A5E5-488E-9C63-AD81B977391D}"/>
          </ac:spMkLst>
        </pc:spChg>
        <pc:spChg chg="add mod">
          <ac:chgData name="Siniša Vuksan" userId="3af124f9-b8e7-46e3-9422-21ae1d17ac0b" providerId="ADAL" clId="{DFFC12E3-32AD-4C4A-990C-3B8BA0CE7A78}" dt="2021-01-14T10:28:59.839" v="1851" actId="20577"/>
          <ac:spMkLst>
            <pc:docMk/>
            <pc:sldMk cId="891775711" sldId="270"/>
            <ac:spMk id="40" creationId="{E527BCE9-28E4-408D-A144-155D79291891}"/>
          </ac:spMkLst>
        </pc:spChg>
        <pc:spChg chg="add mod">
          <ac:chgData name="Siniša Vuksan" userId="3af124f9-b8e7-46e3-9422-21ae1d17ac0b" providerId="ADAL" clId="{DFFC12E3-32AD-4C4A-990C-3B8BA0CE7A78}" dt="2021-01-14T10:29:08.679" v="1854" actId="20577"/>
          <ac:spMkLst>
            <pc:docMk/>
            <pc:sldMk cId="891775711" sldId="270"/>
            <ac:spMk id="41" creationId="{EF17AC0A-F4BD-4A72-A8CE-084772D94285}"/>
          </ac:spMkLst>
        </pc:spChg>
        <pc:picChg chg="mod">
          <ac:chgData name="Siniša Vuksan" userId="3af124f9-b8e7-46e3-9422-21ae1d17ac0b" providerId="ADAL" clId="{DFFC12E3-32AD-4C4A-990C-3B8BA0CE7A78}" dt="2021-01-14T10:22:46.999" v="1631" actId="1035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Vuksan" userId="3af124f9-b8e7-46e3-9422-21ae1d17ac0b" providerId="ADAL" clId="{DFFC12E3-32AD-4C4A-990C-3B8BA0CE7A78}" dt="2021-01-14T10:24:24.059" v="1639" actId="14100"/>
          <ac:picMkLst>
            <pc:docMk/>
            <pc:sldMk cId="891775711" sldId="270"/>
            <ac:picMk id="3" creationId="{DCB64642-CE4F-4D9C-A92A-9A8EF9D7D4F4}"/>
          </ac:picMkLst>
        </pc:picChg>
      </pc:sldChg>
      <pc:sldChg chg="addSp delSp modSp addAnim delAnim modAnim">
        <pc:chgData name="Siniša Vuksan" userId="3af124f9-b8e7-46e3-9422-21ae1d17ac0b" providerId="ADAL" clId="{DFFC12E3-32AD-4C4A-990C-3B8BA0CE7A78}" dt="2021-01-14T09:54:17.246" v="1054" actId="1035"/>
        <pc:sldMkLst>
          <pc:docMk/>
          <pc:sldMk cId="1216289924" sldId="322"/>
        </pc:sldMkLst>
        <pc:spChg chg="mod">
          <ac:chgData name="Siniša Vuksan" userId="3af124f9-b8e7-46e3-9422-21ae1d17ac0b" providerId="ADAL" clId="{DFFC12E3-32AD-4C4A-990C-3B8BA0CE7A78}" dt="2021-01-14T09:48:53.231" v="1017" actId="1076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Vuksan" userId="3af124f9-b8e7-46e3-9422-21ae1d17ac0b" providerId="ADAL" clId="{DFFC12E3-32AD-4C4A-990C-3B8BA0CE7A78}" dt="2021-01-14T09:40:31.937" v="860" actId="20577"/>
          <ac:spMkLst>
            <pc:docMk/>
            <pc:sldMk cId="1216289924" sldId="322"/>
            <ac:spMk id="6" creationId="{FFE14C9D-F79A-42C0-87D5-7951E53F2573}"/>
          </ac:spMkLst>
        </pc:spChg>
        <pc:spChg chg="mod">
          <ac:chgData name="Siniša Vuksan" userId="3af124f9-b8e7-46e3-9422-21ae1d17ac0b" providerId="ADAL" clId="{DFFC12E3-32AD-4C4A-990C-3B8BA0CE7A78}" dt="2021-01-14T09:44:09.288" v="891" actId="1076"/>
          <ac:spMkLst>
            <pc:docMk/>
            <pc:sldMk cId="1216289924" sldId="322"/>
            <ac:spMk id="7" creationId="{59740205-8AB7-44B1-94B6-4E0B70D8A557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8" creationId="{1ACFE140-0BFC-4CCE-9F51-A340871656BB}"/>
          </ac:spMkLst>
        </pc:spChg>
        <pc:spChg chg="mod">
          <ac:chgData name="Siniša Vuksan" userId="3af124f9-b8e7-46e3-9422-21ae1d17ac0b" providerId="ADAL" clId="{DFFC12E3-32AD-4C4A-990C-3B8BA0CE7A78}" dt="2021-01-14T09:46:54.217" v="995" actId="20577"/>
          <ac:spMkLst>
            <pc:docMk/>
            <pc:sldMk cId="1216289924" sldId="322"/>
            <ac:spMk id="9" creationId="{339DD998-3062-44F0-A052-AE6BBC3CF2C3}"/>
          </ac:spMkLst>
        </pc:spChg>
        <pc:spChg chg="mod">
          <ac:chgData name="Siniša Vuksan" userId="3af124f9-b8e7-46e3-9422-21ae1d17ac0b" providerId="ADAL" clId="{DFFC12E3-32AD-4C4A-990C-3B8BA0CE7A78}" dt="2021-01-14T09:46:01.497" v="980" actId="20577"/>
          <ac:spMkLst>
            <pc:docMk/>
            <pc:sldMk cId="1216289924" sldId="322"/>
            <ac:spMk id="10" creationId="{EAEF07DF-F0BB-4856-8CC1-C61B2ECC879C}"/>
          </ac:spMkLst>
        </pc:spChg>
        <pc:spChg chg="mod">
          <ac:chgData name="Siniša Vuksan" userId="3af124f9-b8e7-46e3-9422-21ae1d17ac0b" providerId="ADAL" clId="{DFFC12E3-32AD-4C4A-990C-3B8BA0CE7A78}" dt="2021-01-14T09:44:40.539" v="929" actId="1076"/>
          <ac:spMkLst>
            <pc:docMk/>
            <pc:sldMk cId="1216289924" sldId="322"/>
            <ac:spMk id="11" creationId="{F723980D-DDC5-4314-B651-ADA51B6E132B}"/>
          </ac:spMkLst>
        </pc:spChg>
        <pc:spChg chg="del">
          <ac:chgData name="Siniša Vuksan" userId="3af124f9-b8e7-46e3-9422-21ae1d17ac0b" providerId="ADAL" clId="{DFFC12E3-32AD-4C4A-990C-3B8BA0CE7A78}" dt="2021-01-14T09:37:09.003" v="562" actId="478"/>
          <ac:spMkLst>
            <pc:docMk/>
            <pc:sldMk cId="1216289924" sldId="322"/>
            <ac:spMk id="12" creationId="{7F9DD94D-B4B0-43ED-BD9A-F81E006F7C5E}"/>
          </ac:spMkLst>
        </pc:spChg>
        <pc:spChg chg="mod">
          <ac:chgData name="Siniša Vuksan" userId="3af124f9-b8e7-46e3-9422-21ae1d17ac0b" providerId="ADAL" clId="{DFFC12E3-32AD-4C4A-990C-3B8BA0CE7A78}" dt="2021-01-14T09:44:52.560" v="940" actId="1076"/>
          <ac:spMkLst>
            <pc:docMk/>
            <pc:sldMk cId="1216289924" sldId="322"/>
            <ac:spMk id="13" creationId="{A5DC5B01-93E3-4C4D-92BC-0280F13C2AB2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4" creationId="{64840E01-8920-44F2-95D7-A6BF93509346}"/>
          </ac:spMkLst>
        </pc:spChg>
        <pc:spChg chg="mod">
          <ac:chgData name="Siniša Vuksan" userId="3af124f9-b8e7-46e3-9422-21ae1d17ac0b" providerId="ADAL" clId="{DFFC12E3-32AD-4C4A-990C-3B8BA0CE7A78}" dt="2021-01-14T09:48:56.133" v="1018" actId="1076"/>
          <ac:spMkLst>
            <pc:docMk/>
            <pc:sldMk cId="1216289924" sldId="322"/>
            <ac:spMk id="15" creationId="{B6F6218F-B4B9-406F-B418-980485A9DCA8}"/>
          </ac:spMkLst>
        </pc:spChg>
        <pc:spChg chg="mod">
          <ac:chgData name="Siniša Vuksan" userId="3af124f9-b8e7-46e3-9422-21ae1d17ac0b" providerId="ADAL" clId="{DFFC12E3-32AD-4C4A-990C-3B8BA0CE7A78}" dt="2021-01-14T09:45:15.857" v="950" actId="1076"/>
          <ac:spMkLst>
            <pc:docMk/>
            <pc:sldMk cId="1216289924" sldId="322"/>
            <ac:spMk id="16" creationId="{4D6DC778-FCC3-489E-BEA9-10AB548FACD2}"/>
          </ac:spMkLst>
        </pc:spChg>
        <pc:spChg chg="del">
          <ac:chgData name="Siniša Vuksan" userId="3af124f9-b8e7-46e3-9422-21ae1d17ac0b" providerId="ADAL" clId="{DFFC12E3-32AD-4C4A-990C-3B8BA0CE7A78}" dt="2021-01-14T09:37:15.682" v="564" actId="478"/>
          <ac:spMkLst>
            <pc:docMk/>
            <pc:sldMk cId="1216289924" sldId="322"/>
            <ac:spMk id="17" creationId="{D01CACCF-0451-4D96-A50F-057A9635959C}"/>
          </ac:spMkLst>
        </pc:spChg>
        <pc:spChg chg="mod">
          <ac:chgData name="Siniša Vuksan" userId="3af124f9-b8e7-46e3-9422-21ae1d17ac0b" providerId="ADAL" clId="{DFFC12E3-32AD-4C4A-990C-3B8BA0CE7A78}" dt="2021-01-14T09:45:27.960" v="962" actId="1076"/>
          <ac:spMkLst>
            <pc:docMk/>
            <pc:sldMk cId="1216289924" sldId="322"/>
            <ac:spMk id="18" creationId="{98BFF8C6-FBAF-42F1-A4B8-9B65CBE43888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9" creationId="{A5BCAD64-09B0-4E0A-8683-B55DD3C04BDE}"/>
          </ac:spMkLst>
        </pc:spChg>
        <pc:spChg chg="mod">
          <ac:chgData name="Siniša Vuksan" userId="3af124f9-b8e7-46e3-9422-21ae1d17ac0b" providerId="ADAL" clId="{DFFC12E3-32AD-4C4A-990C-3B8BA0CE7A78}" dt="2021-01-14T09:45:35.721" v="969" actId="20577"/>
          <ac:spMkLst>
            <pc:docMk/>
            <pc:sldMk cId="1216289924" sldId="322"/>
            <ac:spMk id="20" creationId="{7B730E1C-0B0E-4DA5-9B9E-1FA91760AF6D}"/>
          </ac:spMkLst>
        </pc:spChg>
        <pc:spChg chg="del">
          <ac:chgData name="Siniša Vuksan" userId="3af124f9-b8e7-46e3-9422-21ae1d17ac0b" providerId="ADAL" clId="{DFFC12E3-32AD-4C4A-990C-3B8BA0CE7A78}" dt="2021-01-14T09:37:19.831" v="565" actId="478"/>
          <ac:spMkLst>
            <pc:docMk/>
            <pc:sldMk cId="1216289924" sldId="322"/>
            <ac:spMk id="21" creationId="{80ACE1C3-C440-485D-9D70-48AC3E7CD1C7}"/>
          </ac:spMkLst>
        </pc:spChg>
        <pc:spChg chg="mod">
          <ac:chgData name="Siniša Vuksan" userId="3af124f9-b8e7-46e3-9422-21ae1d17ac0b" providerId="ADAL" clId="{DFFC12E3-32AD-4C4A-990C-3B8BA0CE7A78}" dt="2021-01-14T09:45:43.246" v="974" actId="20577"/>
          <ac:spMkLst>
            <pc:docMk/>
            <pc:sldMk cId="1216289924" sldId="322"/>
            <ac:spMk id="22" creationId="{836881F0-A58D-4D6A-800E-3212A23908ED}"/>
          </ac:spMkLst>
        </pc:spChg>
        <pc:spChg chg="del">
          <ac:chgData name="Siniša Vuksan" userId="3af124f9-b8e7-46e3-9422-21ae1d17ac0b" providerId="ADAL" clId="{DFFC12E3-32AD-4C4A-990C-3B8BA0CE7A78}" dt="2021-01-14T09:42:30.824" v="869" actId="478"/>
          <ac:spMkLst>
            <pc:docMk/>
            <pc:sldMk cId="1216289924" sldId="322"/>
            <ac:spMk id="23" creationId="{01583C91-A9AB-4EAE-A5F9-47038AB15B2F}"/>
          </ac:spMkLst>
        </pc:spChg>
        <pc:spChg chg="add mod">
          <ac:chgData name="Siniša Vuksan" userId="3af124f9-b8e7-46e3-9422-21ae1d17ac0b" providerId="ADAL" clId="{DFFC12E3-32AD-4C4A-990C-3B8BA0CE7A78}" dt="2021-01-14T09:46:42.254" v="987" actId="1076"/>
          <ac:spMkLst>
            <pc:docMk/>
            <pc:sldMk cId="1216289924" sldId="322"/>
            <ac:spMk id="24" creationId="{77BFB399-696D-41E0-B7B7-FD0CD4D5E0C1}"/>
          </ac:spMkLst>
        </pc:spChg>
        <pc:spChg chg="add mod">
          <ac:chgData name="Siniša Vuksan" userId="3af124f9-b8e7-46e3-9422-21ae1d17ac0b" providerId="ADAL" clId="{DFFC12E3-32AD-4C4A-990C-3B8BA0CE7A78}" dt="2021-01-14T09:46:50.934" v="990" actId="1076"/>
          <ac:spMkLst>
            <pc:docMk/>
            <pc:sldMk cId="1216289924" sldId="322"/>
            <ac:spMk id="25" creationId="{8CDB4DF3-B774-4286-B8CC-4F924609FF68}"/>
          </ac:spMkLst>
        </pc:spChg>
        <pc:spChg chg="add mod">
          <ac:chgData name="Siniša Vuksan" userId="3af124f9-b8e7-46e3-9422-21ae1d17ac0b" providerId="ADAL" clId="{DFFC12E3-32AD-4C4A-990C-3B8BA0CE7A78}" dt="2021-01-14T09:47:04.581" v="998" actId="20577"/>
          <ac:spMkLst>
            <pc:docMk/>
            <pc:sldMk cId="1216289924" sldId="322"/>
            <ac:spMk id="26" creationId="{5603726F-B75E-4F69-B3E0-B41E00D70C6C}"/>
          </ac:spMkLst>
        </pc:spChg>
        <pc:spChg chg="add mod">
          <ac:chgData name="Siniša Vuksan" userId="3af124f9-b8e7-46e3-9422-21ae1d17ac0b" providerId="ADAL" clId="{DFFC12E3-32AD-4C4A-990C-3B8BA0CE7A78}" dt="2021-01-14T09:47:13.995" v="1001" actId="1076"/>
          <ac:spMkLst>
            <pc:docMk/>
            <pc:sldMk cId="1216289924" sldId="322"/>
            <ac:spMk id="27" creationId="{06753FFF-9D07-4AB0-A492-F36A7CBD7B8C}"/>
          </ac:spMkLst>
        </pc:spChg>
        <pc:spChg chg="add mod">
          <ac:chgData name="Siniša Vuksan" userId="3af124f9-b8e7-46e3-9422-21ae1d17ac0b" providerId="ADAL" clId="{DFFC12E3-32AD-4C4A-990C-3B8BA0CE7A78}" dt="2021-01-14T09:47:24.343" v="1004" actId="1076"/>
          <ac:spMkLst>
            <pc:docMk/>
            <pc:sldMk cId="1216289924" sldId="322"/>
            <ac:spMk id="28" creationId="{86F4E9AA-54AD-4173-AA40-B9298261B7FF}"/>
          </ac:spMkLst>
        </pc:spChg>
        <pc:spChg chg="add mod">
          <ac:chgData name="Siniša Vuksan" userId="3af124f9-b8e7-46e3-9422-21ae1d17ac0b" providerId="ADAL" clId="{DFFC12E3-32AD-4C4A-990C-3B8BA0CE7A78}" dt="2021-01-14T09:47:32.945" v="1007" actId="1076"/>
          <ac:spMkLst>
            <pc:docMk/>
            <pc:sldMk cId="1216289924" sldId="322"/>
            <ac:spMk id="29" creationId="{913F2DBA-14D5-4C5A-8071-F1ADD2BECC71}"/>
          </ac:spMkLst>
        </pc:spChg>
        <pc:spChg chg="add mod">
          <ac:chgData name="Siniša Vuksan" userId="3af124f9-b8e7-46e3-9422-21ae1d17ac0b" providerId="ADAL" clId="{DFFC12E3-32AD-4C4A-990C-3B8BA0CE7A78}" dt="2021-01-14T09:47:41.809" v="1010" actId="1076"/>
          <ac:spMkLst>
            <pc:docMk/>
            <pc:sldMk cId="1216289924" sldId="322"/>
            <ac:spMk id="30" creationId="{3AC97905-F3AF-4238-81A3-1C239CC8A422}"/>
          </ac:spMkLst>
        </pc:spChg>
        <pc:spChg chg="add mod">
          <ac:chgData name="Siniša Vuksan" userId="3af124f9-b8e7-46e3-9422-21ae1d17ac0b" providerId="ADAL" clId="{DFFC12E3-32AD-4C4A-990C-3B8BA0CE7A78}" dt="2021-01-14T09:47:49.661" v="1013" actId="1076"/>
          <ac:spMkLst>
            <pc:docMk/>
            <pc:sldMk cId="1216289924" sldId="322"/>
            <ac:spMk id="31" creationId="{184DBF7C-5291-4D94-9A50-FC862C1F24A4}"/>
          </ac:spMkLst>
        </pc:spChg>
        <pc:spChg chg="add mod">
          <ac:chgData name="Siniša Vuksan" userId="3af124f9-b8e7-46e3-9422-21ae1d17ac0b" providerId="ADAL" clId="{DFFC12E3-32AD-4C4A-990C-3B8BA0CE7A78}" dt="2021-01-14T09:47:58.425" v="1016" actId="1076"/>
          <ac:spMkLst>
            <pc:docMk/>
            <pc:sldMk cId="1216289924" sldId="322"/>
            <ac:spMk id="32" creationId="{E651C026-B07E-4EB9-AC5D-92C5BAC4C4E4}"/>
          </ac:spMkLst>
        </pc:spChg>
        <pc:spChg chg="add mod">
          <ac:chgData name="Siniša Vuksan" userId="3af124f9-b8e7-46e3-9422-21ae1d17ac0b" providerId="ADAL" clId="{DFFC12E3-32AD-4C4A-990C-3B8BA0CE7A78}" dt="2021-01-14T09:54:17.246" v="1054" actId="1035"/>
          <ac:spMkLst>
            <pc:docMk/>
            <pc:sldMk cId="1216289924" sldId="322"/>
            <ac:spMk id="33" creationId="{57713E8B-A4C1-4B90-949C-10F8CACCC21C}"/>
          </ac:spMkLst>
        </pc:spChg>
        <pc:picChg chg="mod">
          <ac:chgData name="Siniša Vuksan" userId="3af124f9-b8e7-46e3-9422-21ae1d17ac0b" providerId="ADAL" clId="{DFFC12E3-32AD-4C4A-990C-3B8BA0CE7A78}" dt="2021-01-14T09:46:21.600" v="983" actId="1076"/>
          <ac:picMkLst>
            <pc:docMk/>
            <pc:sldMk cId="1216289924" sldId="322"/>
            <ac:picMk id="2" creationId="{3C85C17C-2ED4-4E4F-A125-4D7A2CE46B84}"/>
          </ac:picMkLst>
        </pc:picChg>
        <pc:picChg chg="add del mod">
          <ac:chgData name="Siniša Vuksan" userId="3af124f9-b8e7-46e3-9422-21ae1d17ac0b" providerId="ADAL" clId="{DFFC12E3-32AD-4C4A-990C-3B8BA0CE7A78}" dt="2021-01-14T09:42:18.625" v="867" actId="478"/>
          <ac:picMkLst>
            <pc:docMk/>
            <pc:sldMk cId="1216289924" sldId="322"/>
            <ac:picMk id="4" creationId="{1B2619D9-4F98-4A11-8FFE-57C7EB1F529A}"/>
          </ac:picMkLst>
        </pc:picChg>
      </pc:sldChg>
      <pc:sldChg chg="delSp modSp delAnim modAnim">
        <pc:chgData name="Siniša Vuksan" userId="3af124f9-b8e7-46e3-9422-21ae1d17ac0b" providerId="ADAL" clId="{DFFC12E3-32AD-4C4A-990C-3B8BA0CE7A78}" dt="2021-01-14T12:18:51.383" v="3575"/>
        <pc:sldMkLst>
          <pc:docMk/>
          <pc:sldMk cId="3786226918" sldId="413"/>
        </pc:sldMkLst>
        <pc:spChg chg="del">
          <ac:chgData name="Siniša Vuksan" userId="3af124f9-b8e7-46e3-9422-21ae1d17ac0b" providerId="ADAL" clId="{DFFC12E3-32AD-4C4A-990C-3B8BA0CE7A78}" dt="2021-01-14T12:16:18.646" v="3533" actId="478"/>
          <ac:spMkLst>
            <pc:docMk/>
            <pc:sldMk cId="3786226918" sldId="413"/>
            <ac:spMk id="8" creationId="{3F78CB02-FC75-44F9-993A-F46B14060D86}"/>
          </ac:spMkLst>
        </pc:spChg>
        <pc:spChg chg="mod">
          <ac:chgData name="Siniša Vuksan" userId="3af124f9-b8e7-46e3-9422-21ae1d17ac0b" providerId="ADAL" clId="{DFFC12E3-32AD-4C4A-990C-3B8BA0CE7A78}" dt="2021-01-14T12:18:37.087" v="3573" actId="1076"/>
          <ac:spMkLst>
            <pc:docMk/>
            <pc:sldMk cId="3786226918" sldId="413"/>
            <ac:spMk id="11" creationId="{7CCEC7B5-D29D-46AA-8AE6-04BF491DB084}"/>
          </ac:spMkLst>
        </pc:spChg>
        <pc:picChg chg="mod">
          <ac:chgData name="Siniša Vuksan" userId="3af124f9-b8e7-46e3-9422-21ae1d17ac0b" providerId="ADAL" clId="{DFFC12E3-32AD-4C4A-990C-3B8BA0CE7A78}" dt="2021-01-14T12:18:39.989" v="3574" actId="1076"/>
          <ac:picMkLst>
            <pc:docMk/>
            <pc:sldMk cId="3786226918" sldId="413"/>
            <ac:picMk id="10" creationId="{04850BD4-CBB0-488D-8358-0557E125BA0F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19.3.2021.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19.3.2021.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19.3.2021.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19.3.2021.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19.3.2021.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19.3.2021.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19.3.2021.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19.3.2021.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19.3.2021.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19.3.2021.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19.3.2021.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19.3.2021.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19.3.2021.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1.png"/><Relationship Id="rId5" Type="http://schemas.openxmlformats.org/officeDocument/2006/relationships/hyperlink" Target="https://www.e-sfera.hr/dodatni-digitalni-sadrzaji/8cede44b-be72-452c-b8a1-abab856a381a/assets/audio/31__unit_06_lesson_2_-_making_plans_1.mp3" TargetMode="Externa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4.png"/><Relationship Id="rId5" Type="http://schemas.openxmlformats.org/officeDocument/2006/relationships/hyperlink" Target="https://www.e-sfera.hr/dodatni-digitalni-sadrzaji/8cede44b-be72-452c-b8a1-abab856a381a/assets/audio/31__unit_06_lesson_2_-_making_plans_1.mp3" TargetMode="Externa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8cede44b-be72-452c-b8a1-abab856a381a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8cede44b-be72-452c-b8a1-abab856a381a/assets/audio/30__unit_06_lesson_2_-_noah_and_grandpa_1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hyperlink" Target="https://www.e-sfera.hr/dodatni-digitalni-sadrzaji/8cede44b-be72-452c-b8a1-abab856a381a/assets/audio/30__unit_06_lesson_2_-_noah_and_grandpa_1.mp3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ordwall.net/resource/12992529" TargetMode="External"/><Relationship Id="rId5" Type="http://schemas.openxmlformats.org/officeDocument/2006/relationships/hyperlink" Target="https://www.bookwidgets.com/play/AMPJF4" TargetMode="External"/><Relationship Id="rId4" Type="http://schemas.openxmlformats.org/officeDocument/2006/relationships/hyperlink" Target="https://view.genial.ly/5c6a77945d0e4e575e09e8cd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6;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The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time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of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your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life</a:t>
            </a:r>
            <a:endParaRPr lang="hr-HR" sz="4400" b="1" u="sng" dirty="0">
              <a:solidFill>
                <a:srgbClr val="FF0000"/>
              </a:solidFill>
              <a:ea typeface="Cambria" panose="02040503050406030204" pitchFamily="18" charset="0"/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5563519" y="3429000"/>
            <a:ext cx="6294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</a:rPr>
              <a:t>What’s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going</a:t>
            </a:r>
            <a:r>
              <a:rPr lang="hr-HR" sz="4400" dirty="0">
                <a:ea typeface="Cambria" panose="02040503050406030204" pitchFamily="18" charset="0"/>
              </a:rPr>
              <a:t> to </a:t>
            </a:r>
            <a:r>
              <a:rPr lang="hr-HR" sz="4400" dirty="0" err="1">
                <a:ea typeface="Cambria" panose="02040503050406030204" pitchFamily="18" charset="0"/>
              </a:rPr>
              <a:t>happen</a:t>
            </a:r>
            <a:r>
              <a:rPr lang="hr-HR" sz="4400" dirty="0">
                <a:ea typeface="Cambria" panose="02040503050406030204" pitchFamily="18" charset="0"/>
              </a:rPr>
              <a:t>?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3" y="1"/>
            <a:ext cx="5123422" cy="6857999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22639" y="51553"/>
            <a:ext cx="70693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68!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28" y="-1"/>
            <a:ext cx="9677722" cy="689412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10233764" y="363255"/>
            <a:ext cx="1764108" cy="65308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Copy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sentences</a:t>
            </a:r>
            <a:r>
              <a:rPr lang="hr-HR" sz="2100" b="1" dirty="0"/>
              <a:t> to </a:t>
            </a:r>
            <a:r>
              <a:rPr lang="hr-HR" sz="2100" b="1" dirty="0" err="1"/>
              <a:t>finish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dialogues</a:t>
            </a:r>
            <a:r>
              <a:rPr lang="hr-HR" sz="2100" b="1" dirty="0"/>
              <a:t>. </a:t>
            </a:r>
            <a:r>
              <a:rPr lang="hr-HR" sz="2100" i="1" dirty="0"/>
              <a:t>Nadopuni tekst ponuđenim rečenicama.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002564BA-A00D-4276-9416-01068A2887D7}"/>
              </a:ext>
            </a:extLst>
          </p:cNvPr>
          <p:cNvSpPr txBox="1">
            <a:spLocks/>
          </p:cNvSpPr>
          <p:nvPr/>
        </p:nvSpPr>
        <p:spPr>
          <a:xfrm>
            <a:off x="1835152" y="2743208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That’s</a:t>
            </a:r>
            <a:r>
              <a:rPr lang="hr-HR" sz="2200" i="1" dirty="0">
                <a:solidFill>
                  <a:srgbClr val="FF0000"/>
                </a:solidFill>
              </a:rPr>
              <a:t> a </a:t>
            </a:r>
            <a:r>
              <a:rPr lang="hr-HR" sz="2200" i="1" dirty="0" err="1">
                <a:solidFill>
                  <a:srgbClr val="FF0000"/>
                </a:solidFill>
              </a:rPr>
              <a:t>good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point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9FEF34A5-0303-4FBA-80C6-3E9C510FAE0E}"/>
              </a:ext>
            </a:extLst>
          </p:cNvPr>
          <p:cNvSpPr txBox="1">
            <a:spLocks/>
          </p:cNvSpPr>
          <p:nvPr/>
        </p:nvSpPr>
        <p:spPr>
          <a:xfrm>
            <a:off x="1261042" y="394779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I </a:t>
            </a:r>
            <a:r>
              <a:rPr lang="hr-HR" sz="2200" i="1" dirty="0" err="1">
                <a:solidFill>
                  <a:srgbClr val="FF0000"/>
                </a:solidFill>
              </a:rPr>
              <a:t>disagree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27996ECB-D696-4FE7-A445-C9B7D7476270}"/>
              </a:ext>
            </a:extLst>
          </p:cNvPr>
          <p:cNvSpPr txBox="1">
            <a:spLocks/>
          </p:cNvSpPr>
          <p:nvPr/>
        </p:nvSpPr>
        <p:spPr>
          <a:xfrm>
            <a:off x="1611771" y="5174303"/>
            <a:ext cx="321075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That’s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just</a:t>
            </a:r>
            <a:r>
              <a:rPr lang="hr-HR" sz="2200" i="1" dirty="0">
                <a:solidFill>
                  <a:srgbClr val="FF0000"/>
                </a:solidFill>
              </a:rPr>
              <a:t> a </a:t>
            </a:r>
            <a:r>
              <a:rPr lang="hr-HR" sz="2200" i="1" dirty="0" err="1">
                <a:solidFill>
                  <a:srgbClr val="FF0000"/>
                </a:solidFill>
              </a:rPr>
              <a:t>bad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idea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664C3582-3604-43A5-9B77-23DBFB4214FE}"/>
              </a:ext>
            </a:extLst>
          </p:cNvPr>
          <p:cNvSpPr txBox="1">
            <a:spLocks/>
          </p:cNvSpPr>
          <p:nvPr/>
        </p:nvSpPr>
        <p:spPr>
          <a:xfrm>
            <a:off x="1949974" y="6378890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It’s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better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28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1" grpId="0" build="p"/>
      <p:bldP spid="12" grpId="0" build="p"/>
      <p:bldP spid="13" grpId="0" build="p"/>
      <p:bldP spid="1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0653" y="0"/>
            <a:ext cx="6063422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83.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70" y="4016"/>
            <a:ext cx="5120423" cy="685398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090653" y="273193"/>
            <a:ext cx="7101345" cy="7730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Tia talk to her dad Jack and sister Sophie. Circle the things from task </a:t>
            </a:r>
            <a:r>
              <a:rPr lang="hr-HR" sz="2000" b="1" dirty="0"/>
              <a:t>6</a:t>
            </a:r>
            <a:r>
              <a:rPr lang="en-US" sz="2000" b="1" dirty="0"/>
              <a:t> they mention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Poslušaj </a:t>
            </a:r>
            <a:r>
              <a:rPr lang="hr-HR" sz="2000" i="1" dirty="0" err="1"/>
              <a:t>Tia</a:t>
            </a:r>
            <a:r>
              <a:rPr lang="hr-HR" sz="2000" i="1" dirty="0"/>
              <a:t>-u kako razgovara s tatom i sestrom i u prethodnom zadatku zaokruži poklone koje čuješ.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https://www.e-sfera.hr/dodatni-digitalni-sadrzaji/8cede44b-be72-452c-b8a1-abab856a381a/assets/audio/31__unit_06_lesson_2_-_making_plans_1.mp3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981" y="1772978"/>
            <a:ext cx="9427707" cy="508903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06_27_Whats_going_to_happen_Making_plans">
            <a:hlinkClick r:id="" action="ppaction://media"/>
            <a:extLst>
              <a:ext uri="{FF2B5EF4-FFF2-40B4-BE49-F238E27FC236}">
                <a16:creationId xmlns:a16="http://schemas.microsoft.com/office/drawing/2014/main" id="{D4B78995-CB23-49DA-84FD-CB0B306842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82398" y="394842"/>
            <a:ext cx="609600" cy="609600"/>
          </a:xfrm>
          <a:prstGeom prst="rect">
            <a:avLst/>
          </a:prstGeom>
        </p:spPr>
      </p:pic>
      <p:pic>
        <p:nvPicPr>
          <p:cNvPr id="8" name="Picture 4" descr="Vidi izvornu sliku">
            <a:extLst>
              <a:ext uri="{FF2B5EF4-FFF2-40B4-BE49-F238E27FC236}">
                <a16:creationId xmlns:a16="http://schemas.microsoft.com/office/drawing/2014/main" id="{2194BF9C-139F-414C-9BCD-645CEB33D0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1864" y="5155854"/>
            <a:ext cx="2205462" cy="41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Vidi izvornu sliku">
            <a:extLst>
              <a:ext uri="{FF2B5EF4-FFF2-40B4-BE49-F238E27FC236}">
                <a16:creationId xmlns:a16="http://schemas.microsoft.com/office/drawing/2014/main" id="{89F44C90-29B9-4C79-847E-E2801E0616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621" y="4949829"/>
            <a:ext cx="1450117" cy="41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ACFFE693-6732-4A2D-B2D4-437DA05640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8544" y="4014219"/>
            <a:ext cx="1870724" cy="41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Vidi izvornu sliku">
            <a:extLst>
              <a:ext uri="{FF2B5EF4-FFF2-40B4-BE49-F238E27FC236}">
                <a16:creationId xmlns:a16="http://schemas.microsoft.com/office/drawing/2014/main" id="{09FC32CD-7742-4281-9433-B30D0D15D9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065" y="3808195"/>
            <a:ext cx="1870723" cy="41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1113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618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build="p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" y="0"/>
            <a:ext cx="5122194" cy="685398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2896" y="791044"/>
            <a:ext cx="6998659" cy="44408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again and circle a, b or c.</a:t>
            </a:r>
            <a:br>
              <a:rPr lang="hr-HR" sz="2000" i="1" dirty="0"/>
            </a:br>
            <a:r>
              <a:rPr lang="hr-HR" sz="2000" i="1" dirty="0"/>
              <a:t>Poslušaj još jednom i zaokruži ispravan odgovor.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https://www.e-sfera.hr/dodatni-digitalni-sadrzaji/8cede44b-be72-452c-b8a1-abab856a381a/assets/audio/31__unit_06_lesson_2_-_making_plans_1.mp3</a:t>
            </a:r>
            <a:endParaRPr lang="hr-HR" sz="2000" i="1" dirty="0"/>
          </a:p>
          <a:p>
            <a:pPr marL="0" indent="0">
              <a:buNone/>
            </a:pPr>
            <a:br>
              <a:rPr lang="hr-HR" sz="2000" i="1" dirty="0"/>
            </a:br>
            <a:endParaRPr lang="hr-HR" sz="2000" i="1" dirty="0"/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F056B616-E21A-44FA-9004-706ED8B77E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095" y="2404997"/>
            <a:ext cx="10792109" cy="351097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" name="06_27_Whats_going_to_happen_Making_plans">
            <a:hlinkClick r:id="" action="ppaction://media"/>
            <a:extLst>
              <a:ext uri="{FF2B5EF4-FFF2-40B4-BE49-F238E27FC236}">
                <a16:creationId xmlns:a16="http://schemas.microsoft.com/office/drawing/2014/main" id="{D8ABEBB7-9078-4C18-B02E-72F3B7A9BC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064658" y="683621"/>
            <a:ext cx="609600" cy="609600"/>
          </a:xfrm>
          <a:prstGeom prst="rect">
            <a:avLst/>
          </a:prstGeom>
        </p:spPr>
      </p:pic>
      <p:pic>
        <p:nvPicPr>
          <p:cNvPr id="6" name="Picture 4" descr="Vidi izvornu sliku">
            <a:extLst>
              <a:ext uri="{FF2B5EF4-FFF2-40B4-BE49-F238E27FC236}">
                <a16:creationId xmlns:a16="http://schemas.microsoft.com/office/drawing/2014/main" id="{BA99EA7F-DD42-439B-B92A-258C40F20C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296" y="3220967"/>
            <a:ext cx="330182" cy="41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Vidi izvornu sliku">
            <a:extLst>
              <a:ext uri="{FF2B5EF4-FFF2-40B4-BE49-F238E27FC236}">
                <a16:creationId xmlns:a16="http://schemas.microsoft.com/office/drawing/2014/main" id="{B6174923-B35A-4C15-8A1B-001B1F6477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296" y="5360297"/>
            <a:ext cx="330182" cy="41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Vidi izvornu sliku">
            <a:extLst>
              <a:ext uri="{FF2B5EF4-FFF2-40B4-BE49-F238E27FC236}">
                <a16:creationId xmlns:a16="http://schemas.microsoft.com/office/drawing/2014/main" id="{426ED04A-6341-464E-B9AD-8A5958BD49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947" y="3491462"/>
            <a:ext cx="330182" cy="41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EBE03C29-A679-4746-9B7A-1972B35813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947" y="4694555"/>
            <a:ext cx="330182" cy="41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108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618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" y="0"/>
            <a:ext cx="5122194" cy="685398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2896" y="1640910"/>
            <a:ext cx="6998659" cy="5213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is Sophie</a:t>
            </a:r>
            <a:r>
              <a:rPr lang="hr-HR" sz="2000" b="1" dirty="0"/>
              <a:t> </a:t>
            </a:r>
            <a:r>
              <a:rPr lang="en-US" sz="2000" b="1" dirty="0"/>
              <a:t>going to make mum for her birthday? </a:t>
            </a:r>
            <a:br>
              <a:rPr lang="hr-HR" sz="2000" b="1" dirty="0"/>
            </a:br>
            <a:r>
              <a:rPr lang="hr-HR" sz="2000" i="1" dirty="0"/>
              <a:t>Što će Sophie napraviti mami za rođendan?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</a:t>
            </a:r>
            <a:r>
              <a:rPr lang="hr-HR" sz="2000" b="1" dirty="0"/>
              <a:t> </a:t>
            </a:r>
            <a:r>
              <a:rPr lang="en-US" sz="2000" b="1" dirty="0"/>
              <a:t>does Tia think mum is going to do with extra</a:t>
            </a:r>
            <a:r>
              <a:rPr lang="hr-HR" sz="2000" b="1" dirty="0"/>
              <a:t> </a:t>
            </a:r>
            <a:r>
              <a:rPr lang="en-US" sz="2000" b="1" dirty="0"/>
              <a:t>paper she gets? </a:t>
            </a:r>
            <a:br>
              <a:rPr lang="hr-HR" sz="2000" b="1" dirty="0"/>
            </a:br>
            <a:r>
              <a:rPr lang="hr-HR" sz="2000" i="1" dirty="0"/>
              <a:t>Što </a:t>
            </a:r>
            <a:r>
              <a:rPr lang="hr-HR" sz="2000" i="1" dirty="0" err="1"/>
              <a:t>Tia</a:t>
            </a:r>
            <a:r>
              <a:rPr lang="hr-HR" sz="2000" i="1" dirty="0"/>
              <a:t> misli da će mama napraviti sa svim viškom papira u kući?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 is going to cook for</a:t>
            </a:r>
            <a:r>
              <a:rPr lang="hr-HR" sz="2000" b="1" dirty="0"/>
              <a:t> </a:t>
            </a:r>
            <a:r>
              <a:rPr lang="en-US" sz="2000" b="1" dirty="0"/>
              <a:t>mum’s birthday?</a:t>
            </a:r>
            <a:br>
              <a:rPr lang="hr-HR" sz="2000" b="1" dirty="0"/>
            </a:br>
            <a:r>
              <a:rPr lang="hr-HR" sz="2000" i="1" dirty="0"/>
              <a:t>Tko će kuhati mami za rođendan?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 dad going to do?</a:t>
            </a:r>
            <a:br>
              <a:rPr lang="hr-HR" sz="2000" b="1" dirty="0"/>
            </a:br>
            <a:r>
              <a:rPr lang="hr-HR" sz="2000" i="1" dirty="0"/>
              <a:t>Što će tata napraviti?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are they going to have for dessert?</a:t>
            </a:r>
            <a:br>
              <a:rPr lang="hr-HR" sz="2000" i="1" dirty="0"/>
            </a:br>
            <a:r>
              <a:rPr lang="hr-HR" sz="2000" i="1" dirty="0"/>
              <a:t>Što će imati za desert?</a:t>
            </a:r>
            <a:br>
              <a:rPr lang="hr-HR" sz="2000" i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95018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" y="0"/>
            <a:ext cx="5122194" cy="685398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2896" y="791043"/>
            <a:ext cx="6998659" cy="66744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from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conversation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Pogledaj rečenice iz razgovora.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Sve ove rečenice su napisane u </a:t>
            </a:r>
            <a:r>
              <a:rPr lang="hr-HR" sz="2000" b="1" dirty="0"/>
              <a:t>GOING TO </a:t>
            </a:r>
            <a:r>
              <a:rPr lang="hr-HR" sz="2000" i="1" dirty="0"/>
              <a:t>obliku – dakle, ispred glagola u infinitivu stavljamo prezent pomoćnog glagola biti </a:t>
            </a:r>
            <a:r>
              <a:rPr lang="hr-HR" sz="2000" b="1" dirty="0"/>
              <a:t>AM, IS ili ARE</a:t>
            </a:r>
            <a:r>
              <a:rPr lang="hr-HR" sz="2000" i="1" dirty="0"/>
              <a:t>, te potom </a:t>
            </a:r>
            <a:r>
              <a:rPr lang="hr-HR" sz="2000" b="1" dirty="0"/>
              <a:t>GOING TO</a:t>
            </a:r>
            <a:r>
              <a:rPr lang="hr-HR" sz="2000" i="1" dirty="0"/>
              <a:t>!</a:t>
            </a:r>
            <a:br>
              <a:rPr lang="hr-HR" sz="2000" i="1" dirty="0"/>
            </a:br>
            <a:br>
              <a:rPr lang="hr-HR" sz="2000" i="1" dirty="0"/>
            </a:br>
            <a:br>
              <a:rPr lang="hr-HR" sz="2000" i="1" dirty="0"/>
            </a:br>
            <a:r>
              <a:rPr lang="hr-HR" sz="2000" i="1" dirty="0"/>
              <a:t>Ovim rečenicama </a:t>
            </a:r>
            <a:br>
              <a:rPr lang="hr-HR" sz="2000" i="1" dirty="0"/>
            </a:br>
            <a:r>
              <a:rPr lang="hr-HR" sz="2000" i="1" dirty="0"/>
              <a:t>iskazujemo planove </a:t>
            </a:r>
            <a:br>
              <a:rPr lang="hr-HR" sz="2000" i="1" dirty="0"/>
            </a:br>
            <a:r>
              <a:rPr lang="hr-HR" sz="2000" i="1" dirty="0"/>
              <a:t>za budućnost.</a:t>
            </a:r>
            <a:br>
              <a:rPr lang="hr-HR" sz="2000" i="1" dirty="0"/>
            </a:br>
            <a:r>
              <a:rPr lang="hr-HR" sz="2000" i="1" dirty="0"/>
              <a:t> 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F056B616-E21A-44FA-9004-706ED8B77E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673" y="1626114"/>
            <a:ext cx="10792109" cy="160203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5FF792B2-A57B-46C5-9BA1-6C2698CEA2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0773" y="4554576"/>
            <a:ext cx="3809561" cy="189884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75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3" y="1"/>
            <a:ext cx="5123422" cy="6857999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22639" y="51553"/>
            <a:ext cx="70693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68!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22" y="1081666"/>
            <a:ext cx="11409149" cy="55687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22639" y="363255"/>
            <a:ext cx="6875233" cy="65308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/>
              <a:t>Put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verbs</a:t>
            </a:r>
            <a:r>
              <a:rPr lang="hr-HR" sz="2100" b="1" dirty="0"/>
              <a:t> </a:t>
            </a:r>
            <a:r>
              <a:rPr lang="hr-HR" sz="2100" b="1" dirty="0" err="1"/>
              <a:t>into</a:t>
            </a:r>
            <a:r>
              <a:rPr lang="hr-HR" sz="2100" b="1" dirty="0"/>
              <a:t> </a:t>
            </a:r>
            <a:r>
              <a:rPr lang="hr-HR" sz="2100" b="1" dirty="0" err="1"/>
              <a:t>going</a:t>
            </a:r>
            <a:r>
              <a:rPr lang="hr-HR" sz="2100" b="1" dirty="0"/>
              <a:t> to future. </a:t>
            </a:r>
            <a:br>
              <a:rPr lang="hr-HR" sz="2100" b="1" dirty="0"/>
            </a:br>
            <a:r>
              <a:rPr lang="hr-HR" sz="2100" i="1" dirty="0"/>
              <a:t>Glagole zapiši u GOING TO obliku.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002564BA-A00D-4276-9416-01068A2887D7}"/>
              </a:ext>
            </a:extLst>
          </p:cNvPr>
          <p:cNvSpPr txBox="1">
            <a:spLocks/>
          </p:cNvSpPr>
          <p:nvPr/>
        </p:nvSpPr>
        <p:spPr>
          <a:xfrm>
            <a:off x="6173750" y="2830890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are </a:t>
            </a:r>
            <a:r>
              <a:rPr lang="hr-HR" sz="2200" i="1" dirty="0" err="1">
                <a:solidFill>
                  <a:srgbClr val="FF0000"/>
                </a:solidFill>
              </a:rPr>
              <a:t>going</a:t>
            </a:r>
            <a:r>
              <a:rPr lang="hr-HR" sz="2200" i="1" dirty="0">
                <a:solidFill>
                  <a:srgbClr val="FF0000"/>
                </a:solidFill>
              </a:rPr>
              <a:t> to </a:t>
            </a:r>
            <a:r>
              <a:rPr lang="hr-HR" sz="2200" i="1" dirty="0" err="1">
                <a:solidFill>
                  <a:srgbClr val="FF0000"/>
                </a:solidFill>
              </a:rPr>
              <a:t>go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9FEF34A5-0303-4FBA-80C6-3E9C510FAE0E}"/>
              </a:ext>
            </a:extLst>
          </p:cNvPr>
          <p:cNvSpPr txBox="1">
            <a:spLocks/>
          </p:cNvSpPr>
          <p:nvPr/>
        </p:nvSpPr>
        <p:spPr>
          <a:xfrm>
            <a:off x="5737196" y="322279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are </a:t>
            </a:r>
            <a:r>
              <a:rPr lang="hr-HR" sz="2200" i="1" dirty="0" err="1">
                <a:solidFill>
                  <a:srgbClr val="FF0000"/>
                </a:solidFill>
              </a:rPr>
              <a:t>going</a:t>
            </a:r>
            <a:r>
              <a:rPr lang="hr-HR" sz="2200" i="1" dirty="0">
                <a:solidFill>
                  <a:srgbClr val="FF0000"/>
                </a:solidFill>
              </a:rPr>
              <a:t> to </a:t>
            </a:r>
            <a:r>
              <a:rPr lang="hr-HR" sz="2200" i="1" dirty="0" err="1">
                <a:solidFill>
                  <a:srgbClr val="FF0000"/>
                </a:solidFill>
              </a:rPr>
              <a:t>have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27996ECB-D696-4FE7-A445-C9B7D7476270}"/>
              </a:ext>
            </a:extLst>
          </p:cNvPr>
          <p:cNvSpPr txBox="1">
            <a:spLocks/>
          </p:cNvSpPr>
          <p:nvPr/>
        </p:nvSpPr>
        <p:spPr>
          <a:xfrm>
            <a:off x="7586686" y="3609156"/>
            <a:ext cx="321075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are </a:t>
            </a:r>
            <a:r>
              <a:rPr lang="hr-HR" sz="2200" i="1" dirty="0" err="1">
                <a:solidFill>
                  <a:srgbClr val="FF0000"/>
                </a:solidFill>
              </a:rPr>
              <a:t>going</a:t>
            </a:r>
            <a:r>
              <a:rPr lang="hr-HR" sz="2200" i="1" dirty="0">
                <a:solidFill>
                  <a:srgbClr val="FF0000"/>
                </a:solidFill>
              </a:rPr>
              <a:t> to </a:t>
            </a:r>
            <a:r>
              <a:rPr lang="hr-HR" sz="2200" i="1" dirty="0" err="1">
                <a:solidFill>
                  <a:srgbClr val="FF0000"/>
                </a:solidFill>
              </a:rPr>
              <a:t>eat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664C3582-3604-43A5-9B77-23DBFB4214FE}"/>
              </a:ext>
            </a:extLst>
          </p:cNvPr>
          <p:cNvSpPr txBox="1">
            <a:spLocks/>
          </p:cNvSpPr>
          <p:nvPr/>
        </p:nvSpPr>
        <p:spPr>
          <a:xfrm>
            <a:off x="5870620" y="4009977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are </a:t>
            </a:r>
            <a:r>
              <a:rPr lang="hr-HR" sz="2200" i="1" dirty="0" err="1">
                <a:solidFill>
                  <a:srgbClr val="FF0000"/>
                </a:solidFill>
              </a:rPr>
              <a:t>going</a:t>
            </a:r>
            <a:r>
              <a:rPr lang="hr-HR" sz="2200" i="1" dirty="0">
                <a:solidFill>
                  <a:srgbClr val="FF0000"/>
                </a:solidFill>
              </a:rPr>
              <a:t> to </a:t>
            </a:r>
            <a:r>
              <a:rPr lang="hr-HR" sz="2200" i="1" dirty="0" err="1">
                <a:solidFill>
                  <a:srgbClr val="FF0000"/>
                </a:solidFill>
              </a:rPr>
              <a:t>serve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627A7099-53F6-40A9-9BD1-CFB0AF042CBF}"/>
              </a:ext>
            </a:extLst>
          </p:cNvPr>
          <p:cNvSpPr txBox="1">
            <a:spLocks/>
          </p:cNvSpPr>
          <p:nvPr/>
        </p:nvSpPr>
        <p:spPr>
          <a:xfrm>
            <a:off x="5521979" y="439827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is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not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going</a:t>
            </a:r>
            <a:r>
              <a:rPr lang="hr-HR" sz="2200" i="1" dirty="0">
                <a:solidFill>
                  <a:srgbClr val="FF0000"/>
                </a:solidFill>
              </a:rPr>
              <a:t> to </a:t>
            </a:r>
            <a:r>
              <a:rPr lang="hr-HR" sz="2200" i="1" dirty="0" err="1">
                <a:solidFill>
                  <a:srgbClr val="FF0000"/>
                </a:solidFill>
              </a:rPr>
              <a:t>be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5F7BF0FB-B5FB-427D-9B54-470E7E5AD00A}"/>
              </a:ext>
            </a:extLst>
          </p:cNvPr>
          <p:cNvSpPr txBox="1">
            <a:spLocks/>
          </p:cNvSpPr>
          <p:nvPr/>
        </p:nvSpPr>
        <p:spPr>
          <a:xfrm>
            <a:off x="7427649" y="4790105"/>
            <a:ext cx="295642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am </a:t>
            </a:r>
            <a:r>
              <a:rPr lang="hr-HR" sz="2200" i="1" dirty="0" err="1">
                <a:solidFill>
                  <a:srgbClr val="FF0000"/>
                </a:solidFill>
              </a:rPr>
              <a:t>not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going</a:t>
            </a:r>
            <a:r>
              <a:rPr lang="hr-HR" sz="2200" i="1" dirty="0">
                <a:solidFill>
                  <a:srgbClr val="FF0000"/>
                </a:solidFill>
              </a:rPr>
              <a:t> to </a:t>
            </a:r>
            <a:r>
              <a:rPr lang="hr-HR" sz="2200" i="1" dirty="0" err="1">
                <a:solidFill>
                  <a:srgbClr val="FF0000"/>
                </a:solidFill>
              </a:rPr>
              <a:t>tell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2E0254A4-2BA4-4B82-9705-EFD947846348}"/>
              </a:ext>
            </a:extLst>
          </p:cNvPr>
          <p:cNvSpPr txBox="1">
            <a:spLocks/>
          </p:cNvSpPr>
          <p:nvPr/>
        </p:nvSpPr>
        <p:spPr>
          <a:xfrm>
            <a:off x="8622885" y="5563828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are </a:t>
            </a:r>
            <a:r>
              <a:rPr lang="hr-HR" sz="2200" i="1" dirty="0" err="1">
                <a:solidFill>
                  <a:srgbClr val="FF0000"/>
                </a:solidFill>
              </a:rPr>
              <a:t>going</a:t>
            </a:r>
            <a:r>
              <a:rPr lang="hr-HR" sz="2200" i="1" dirty="0">
                <a:solidFill>
                  <a:srgbClr val="FF0000"/>
                </a:solidFill>
              </a:rPr>
              <a:t> to </a:t>
            </a:r>
            <a:r>
              <a:rPr lang="hr-HR" sz="2200" i="1" dirty="0" err="1">
                <a:solidFill>
                  <a:srgbClr val="FF0000"/>
                </a:solidFill>
              </a:rPr>
              <a:t>sing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21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0653" y="0"/>
            <a:ext cx="6063422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83.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16"/>
            <a:ext cx="5120423" cy="685398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090653" y="1011487"/>
            <a:ext cx="7101345" cy="7730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You’re planning a birthday party for your friend.</a:t>
            </a:r>
            <a:r>
              <a:rPr lang="hr-HR" sz="2000" b="1" dirty="0"/>
              <a:t> </a:t>
            </a:r>
            <a:r>
              <a:rPr lang="en-US" sz="2000" b="1" dirty="0"/>
              <a:t>Talk to your partner and make plans.</a:t>
            </a:r>
            <a:br>
              <a:rPr lang="hr-HR" sz="2000" b="1" dirty="0"/>
            </a:br>
            <a:r>
              <a:rPr lang="hr-HR" sz="2000" i="1" dirty="0"/>
              <a:t>Isplaniraj rođendansku zabavu za nekog od svojih prijatelja. </a:t>
            </a:r>
            <a:br>
              <a:rPr lang="hr-HR" sz="2000" i="1" dirty="0"/>
            </a:br>
            <a:r>
              <a:rPr lang="hr-HR" sz="2000" i="1" dirty="0"/>
              <a:t>Nazovi ostale prijatelje iz razreda i u napravite plan. </a:t>
            </a:r>
            <a:br>
              <a:rPr lang="hr-HR" sz="2000" i="1" dirty="0"/>
            </a:br>
            <a:r>
              <a:rPr lang="hr-HR" sz="2000" i="1" dirty="0"/>
              <a:t>Razmisli o odgovorima na sljedeća pitanja: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527" y="2549161"/>
            <a:ext cx="9427707" cy="27010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3786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04850BD4-CBB0-488D-8358-0557E125B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746526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CCEC7B5-D29D-46AA-8AE6-04BF491DB084}"/>
              </a:ext>
            </a:extLst>
          </p:cNvPr>
          <p:cNvSpPr txBox="1">
            <a:spLocks/>
          </p:cNvSpPr>
          <p:nvPr/>
        </p:nvSpPr>
        <p:spPr>
          <a:xfrm>
            <a:off x="261135" y="2964677"/>
            <a:ext cx="11669730" cy="5240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hlinkClick r:id="rId4"/>
              </a:rPr>
              <a:t>https://www.e-sfera.hr/dodatni-digitalni-sadrzaji/8cede44b-be72-452c-b8a1-abab856a381a/</a:t>
            </a:r>
            <a:endParaRPr lang="hr-HR" sz="2000" dirty="0"/>
          </a:p>
          <a:p>
            <a:pPr marL="0" indent="0" algn="ctr">
              <a:buNone/>
            </a:pPr>
            <a:r>
              <a:rPr lang="en-US" sz="2000" b="1" u="sng" dirty="0"/>
              <a:t>5 reasons why everyone should have a hobby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i riješi prateće zadatke. </a:t>
            </a:r>
          </a:p>
        </p:txBody>
      </p:sp>
    </p:spTree>
    <p:extLst>
      <p:ext uri="{BB962C8B-B14F-4D97-AF65-F5344CB8AC3E}">
        <p14:creationId xmlns:p14="http://schemas.microsoft.com/office/powerpoint/2010/main" val="378622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82.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1177447"/>
            <a:ext cx="5123397" cy="5680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Are there any</a:t>
            </a:r>
            <a:r>
              <a:rPr lang="hr-HR" sz="2000" b="1" dirty="0"/>
              <a:t> </a:t>
            </a:r>
            <a:r>
              <a:rPr lang="en-US" sz="2000" b="1" dirty="0"/>
              <a:t>dangerous hobbies? </a:t>
            </a:r>
            <a:br>
              <a:rPr lang="hr-HR" sz="2000" b="1" dirty="0"/>
            </a:br>
            <a:r>
              <a:rPr lang="hr-HR" sz="2000" i="1" dirty="0"/>
              <a:t>Jesu li neki hobiji opasni?</a:t>
            </a:r>
          </a:p>
          <a:p>
            <a:pPr marL="0" indent="0">
              <a:buNone/>
            </a:pPr>
            <a:r>
              <a:rPr lang="en-US" sz="2000" b="1" dirty="0"/>
              <a:t>Which hobbies can be</a:t>
            </a:r>
            <a:r>
              <a:rPr lang="hr-HR" sz="2000" b="1" dirty="0"/>
              <a:t> </a:t>
            </a:r>
            <a:r>
              <a:rPr lang="en-US" sz="2000" b="1" dirty="0"/>
              <a:t>dangerous? </a:t>
            </a:r>
            <a:br>
              <a:rPr lang="hr-HR" sz="2000" b="1" dirty="0"/>
            </a:br>
            <a:r>
              <a:rPr lang="hr-HR" sz="2000" i="1" dirty="0"/>
              <a:t>Koji hobiji mogu biti opasni?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can happen? </a:t>
            </a:r>
            <a:br>
              <a:rPr lang="hr-HR" sz="2000" b="1" dirty="0"/>
            </a:br>
            <a:r>
              <a:rPr lang="hr-HR" sz="2000" i="1" dirty="0"/>
              <a:t>Što se može dogoditi?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Can you name</a:t>
            </a:r>
            <a:r>
              <a:rPr lang="hr-HR" sz="2000" b="1" dirty="0"/>
              <a:t> </a:t>
            </a:r>
            <a:r>
              <a:rPr lang="en-US" sz="2000" b="1" dirty="0"/>
              <a:t>some extreme sport? </a:t>
            </a:r>
            <a:br>
              <a:rPr lang="hr-HR" sz="2000" b="1" dirty="0"/>
            </a:br>
            <a:r>
              <a:rPr lang="hr-HR" sz="2000" i="1" dirty="0"/>
              <a:t>Možeš li imenovati neke ekstremne sportove?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Would you like to try any</a:t>
            </a:r>
            <a:r>
              <a:rPr lang="hr-HR" sz="2000" b="1" dirty="0"/>
              <a:t> </a:t>
            </a:r>
            <a:r>
              <a:rPr lang="en-US" sz="2000" b="1" dirty="0"/>
              <a:t>of these things? </a:t>
            </a:r>
            <a:br>
              <a:rPr lang="hr-HR" sz="2000" b="1" dirty="0"/>
            </a:br>
            <a:r>
              <a:rPr lang="hr-HR" sz="2000" i="1" dirty="0"/>
              <a:t>Bi li ti probao nešto od toga?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Why do you think people like</a:t>
            </a:r>
            <a:r>
              <a:rPr lang="hr-HR" sz="2000" b="1" dirty="0"/>
              <a:t> </a:t>
            </a:r>
            <a:r>
              <a:rPr lang="en-US" sz="2000" b="1" dirty="0"/>
              <a:t>them?</a:t>
            </a:r>
            <a:br>
              <a:rPr lang="hr-HR" sz="2000" i="1" dirty="0"/>
            </a:br>
            <a:r>
              <a:rPr lang="hr-HR" sz="2000" i="1" dirty="0"/>
              <a:t>Zašto ih ljudi vole?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" y="0"/>
            <a:ext cx="5132442" cy="6853984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744" y="4016"/>
            <a:ext cx="10055317" cy="51262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10221913" y="977030"/>
            <a:ext cx="1970086" cy="73248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pictures. What are the people doing? Do you think it’s dangerous?</a:t>
            </a:r>
            <a:br>
              <a:rPr lang="hr-HR" sz="2000" b="1" dirty="0"/>
            </a:br>
            <a:r>
              <a:rPr lang="hr-HR" sz="2000" i="1" dirty="0"/>
              <a:t>Pogledaj fotografije. Što ljudi rade? Misliš li da je to što rade opasno?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C5FC36B0-9BFB-44A0-B8EC-8A9FFEB94E5A}"/>
              </a:ext>
            </a:extLst>
          </p:cNvPr>
          <p:cNvSpPr txBox="1">
            <a:spLocks/>
          </p:cNvSpPr>
          <p:nvPr/>
        </p:nvSpPr>
        <p:spPr>
          <a:xfrm>
            <a:off x="5090655" y="5260932"/>
            <a:ext cx="7098330" cy="3193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is going to happen next? Try to finish the sentences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Što će se dogoditi? Pokušaj dovršiti rečenice.</a:t>
            </a:r>
          </a:p>
          <a:p>
            <a:pPr marL="0" indent="0">
              <a:buNone/>
            </a:pPr>
            <a:r>
              <a:rPr lang="hr-HR" sz="2000" i="1" dirty="0" err="1"/>
              <a:t>The</a:t>
            </a:r>
            <a:r>
              <a:rPr lang="hr-HR" sz="2000" i="1" dirty="0"/>
              <a:t> boy </a:t>
            </a:r>
            <a:r>
              <a:rPr lang="hr-HR" sz="2000" i="1" dirty="0" err="1"/>
              <a:t>is</a:t>
            </a:r>
            <a:r>
              <a:rPr lang="hr-HR" sz="2000" i="1" dirty="0"/>
              <a:t> </a:t>
            </a:r>
            <a:r>
              <a:rPr lang="hr-HR" sz="2000" i="1" dirty="0" err="1"/>
              <a:t>going</a:t>
            </a:r>
            <a:r>
              <a:rPr lang="hr-HR" sz="2000" i="1" dirty="0"/>
              <a:t> to …</a:t>
            </a:r>
            <a:br>
              <a:rPr lang="hr-HR" sz="2000" i="1" dirty="0"/>
            </a:br>
            <a:r>
              <a:rPr lang="hr-HR" sz="2000" i="1" dirty="0" err="1"/>
              <a:t>The</a:t>
            </a:r>
            <a:r>
              <a:rPr lang="hr-HR" sz="2000" i="1" dirty="0"/>
              <a:t> </a:t>
            </a:r>
            <a:r>
              <a:rPr lang="hr-HR" sz="2000" i="1" dirty="0" err="1"/>
              <a:t>man</a:t>
            </a:r>
            <a:r>
              <a:rPr lang="hr-HR" sz="2000" i="1" dirty="0"/>
              <a:t> </a:t>
            </a:r>
            <a:r>
              <a:rPr lang="hr-HR" sz="2000" i="1" dirty="0" err="1"/>
              <a:t>is</a:t>
            </a:r>
            <a:r>
              <a:rPr lang="hr-HR" sz="2000" i="1" dirty="0"/>
              <a:t> </a:t>
            </a:r>
            <a:r>
              <a:rPr lang="hr-HR" sz="2000" i="1" dirty="0" err="1"/>
              <a:t>going</a:t>
            </a:r>
            <a:r>
              <a:rPr lang="hr-HR" sz="2000" i="1" dirty="0"/>
              <a:t> to…</a:t>
            </a:r>
            <a:br>
              <a:rPr lang="hr-HR" sz="2000" i="1" dirty="0"/>
            </a:br>
            <a:r>
              <a:rPr lang="hr-HR" sz="2000" i="1" dirty="0" err="1"/>
              <a:t>They’re</a:t>
            </a:r>
            <a:r>
              <a:rPr lang="hr-HR" sz="2000" i="1" dirty="0"/>
              <a:t> </a:t>
            </a:r>
            <a:r>
              <a:rPr lang="hr-HR" sz="2000" i="1" dirty="0" err="1"/>
              <a:t>going</a:t>
            </a:r>
            <a:r>
              <a:rPr lang="hr-HR" sz="2000" i="1" dirty="0"/>
              <a:t> to…</a:t>
            </a:r>
          </a:p>
        </p:txBody>
      </p:sp>
    </p:spTree>
    <p:extLst>
      <p:ext uri="{BB962C8B-B14F-4D97-AF65-F5344CB8AC3E}">
        <p14:creationId xmlns:p14="http://schemas.microsoft.com/office/powerpoint/2010/main" val="121628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" y="4016"/>
            <a:ext cx="5132442" cy="6853984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744" y="0"/>
            <a:ext cx="10055317" cy="51262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10146014" y="-1"/>
            <a:ext cx="2042969" cy="9294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Noah talking to his grandpa Mark. Who are they talking about?</a:t>
            </a:r>
            <a:r>
              <a:rPr lang="hr-HR" sz="2000" b="1" dirty="0"/>
              <a:t> </a:t>
            </a:r>
            <a:r>
              <a:rPr lang="en-US" sz="2000" b="1" dirty="0"/>
              <a:t>Write 1, 2 and 3 as they mention it in the conversation.</a:t>
            </a:r>
            <a:br>
              <a:rPr lang="hr-HR" sz="2000" b="1" dirty="0"/>
            </a:br>
            <a:r>
              <a:rPr lang="hr-HR" sz="2000" i="1" dirty="0"/>
              <a:t>Poslušaj </a:t>
            </a:r>
            <a:r>
              <a:rPr lang="hr-HR" sz="2000" i="1" dirty="0" err="1"/>
              <a:t>Noah</a:t>
            </a:r>
            <a:r>
              <a:rPr lang="hr-HR" sz="2000" i="1" dirty="0"/>
              <a:t>-a kako razgovara s djedom. O kome oni razgovaraju? Zapiši 1, 2 ili 3 kako ih spominju u razgovoru.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https://www.e-sfera.hr/dodatni-digitalni-sadrzaji/8cede44b-be72-452c-b8a1-abab856a381a/assets/audio/30__unit_06_lesson_2_-_noah_and_grandpa_1.mp3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F056B616-E21A-44FA-9004-706ED8B77E1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76096" y="5284725"/>
            <a:ext cx="7646477" cy="67766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" name="06_26_Whats_going_to_happen_Noah_and_grandpa">
            <a:hlinkClick r:id="" action="ppaction://media"/>
            <a:extLst>
              <a:ext uri="{FF2B5EF4-FFF2-40B4-BE49-F238E27FC236}">
                <a16:creationId xmlns:a16="http://schemas.microsoft.com/office/drawing/2014/main" id="{06F62AA0-D6E7-4317-9E70-DAE074D91B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474694" y="6195164"/>
            <a:ext cx="609600" cy="609600"/>
          </a:xfrm>
          <a:prstGeom prst="rect">
            <a:avLst/>
          </a:prstGeom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CDDD3752-39B7-4DDB-8F51-704D65A2018D}"/>
              </a:ext>
            </a:extLst>
          </p:cNvPr>
          <p:cNvSpPr txBox="1">
            <a:spLocks/>
          </p:cNvSpPr>
          <p:nvPr/>
        </p:nvSpPr>
        <p:spPr>
          <a:xfrm>
            <a:off x="534247" y="2205247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CDB4E32C-B9F2-4082-B98B-3B01E7755CAD}"/>
              </a:ext>
            </a:extLst>
          </p:cNvPr>
          <p:cNvSpPr txBox="1">
            <a:spLocks/>
          </p:cNvSpPr>
          <p:nvPr/>
        </p:nvSpPr>
        <p:spPr>
          <a:xfrm>
            <a:off x="4717941" y="2255496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749138D7-1158-4307-89ED-9AFDA380C6AC}"/>
              </a:ext>
            </a:extLst>
          </p:cNvPr>
          <p:cNvSpPr txBox="1">
            <a:spLocks/>
          </p:cNvSpPr>
          <p:nvPr/>
        </p:nvSpPr>
        <p:spPr>
          <a:xfrm>
            <a:off x="534247" y="4484478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50453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137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5" grpId="0"/>
      <p:bldP spid="12" grpId="0" build="p"/>
      <p:bldP spid="13" grpId="0" build="p"/>
      <p:bldP spid="1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" y="4016"/>
            <a:ext cx="5132442" cy="685398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6608981" y="785933"/>
            <a:ext cx="5525136" cy="36740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again. Match grandpa’s predictions with the people in the pictures.</a:t>
            </a:r>
            <a:r>
              <a:rPr lang="hr-HR" sz="2000" b="1" dirty="0"/>
              <a:t> </a:t>
            </a:r>
            <a:r>
              <a:rPr lang="en-US" sz="2000" b="1" dirty="0"/>
              <a:t>Write B for the boy, M for the</a:t>
            </a:r>
            <a:r>
              <a:rPr lang="hr-HR" sz="2000" b="1" dirty="0"/>
              <a:t> </a:t>
            </a:r>
            <a:r>
              <a:rPr lang="en-US" sz="2000" b="1" dirty="0"/>
              <a:t>man, D for the dog and F for the family next to the sentences.</a:t>
            </a:r>
            <a:br>
              <a:rPr lang="hr-HR" sz="2000" b="1" dirty="0"/>
            </a:br>
            <a:r>
              <a:rPr lang="hr-HR" sz="2000" i="1" dirty="0"/>
              <a:t>Poslušaj zvučni zapis još jednom, te zapiši B ako je rečenica od dječaku, M ako je o muškarcu na slici, F za obitelj, i D za psa.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https://www.e-sfera.hr/dodatni-digitalni-sadrzaji/8cede44b-be72-452c-b8a1-abab856a381a/assets/audio/30__unit_06_lesson_2_-_noah_and_grandpa_1.mp3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F056B616-E21A-44FA-9004-706ED8B77E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82" y="-100208"/>
            <a:ext cx="6092054" cy="460957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06_26_Whats_going_to_happen_Noah_and_grandpa">
            <a:hlinkClick r:id="" action="ppaction://media"/>
            <a:extLst>
              <a:ext uri="{FF2B5EF4-FFF2-40B4-BE49-F238E27FC236}">
                <a16:creationId xmlns:a16="http://schemas.microsoft.com/office/drawing/2014/main" id="{B4FA8BFF-C149-4647-BA55-8CA9BDCE96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080624" y="2622967"/>
            <a:ext cx="609600" cy="6096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DBC6275-829B-4F4C-B9A8-5374486123A6}"/>
              </a:ext>
            </a:extLst>
          </p:cNvPr>
          <p:cNvSpPr txBox="1">
            <a:spLocks/>
          </p:cNvSpPr>
          <p:nvPr/>
        </p:nvSpPr>
        <p:spPr>
          <a:xfrm>
            <a:off x="4846320" y="1947061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99E032F-96C1-439E-A901-38216E4D49DD}"/>
              </a:ext>
            </a:extLst>
          </p:cNvPr>
          <p:cNvSpPr txBox="1">
            <a:spLocks/>
          </p:cNvSpPr>
          <p:nvPr/>
        </p:nvSpPr>
        <p:spPr>
          <a:xfrm>
            <a:off x="4649973" y="2449574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F8628C43-D563-4D02-B802-64B15AA1690E}"/>
              </a:ext>
            </a:extLst>
          </p:cNvPr>
          <p:cNvSpPr txBox="1">
            <a:spLocks/>
          </p:cNvSpPr>
          <p:nvPr/>
        </p:nvSpPr>
        <p:spPr>
          <a:xfrm>
            <a:off x="5667122" y="294601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8A3EBBF7-D76A-47B9-BBF4-32CC7DFECB4D}"/>
              </a:ext>
            </a:extLst>
          </p:cNvPr>
          <p:cNvSpPr txBox="1">
            <a:spLocks/>
          </p:cNvSpPr>
          <p:nvPr/>
        </p:nvSpPr>
        <p:spPr>
          <a:xfrm>
            <a:off x="5135458" y="344852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C2868D19-BDE1-449B-A2A3-3E47F8F62195}"/>
              </a:ext>
            </a:extLst>
          </p:cNvPr>
          <p:cNvSpPr txBox="1">
            <a:spLocks/>
          </p:cNvSpPr>
          <p:nvPr/>
        </p:nvSpPr>
        <p:spPr>
          <a:xfrm>
            <a:off x="4712603" y="3944963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M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7331F2B4-DEB8-4B3A-A8B3-8A2738F26F6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41791" y="4638761"/>
            <a:ext cx="5064145" cy="232869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1DFA7D5B-7B84-40EE-97FC-D8021DFC3ED4}"/>
              </a:ext>
            </a:extLst>
          </p:cNvPr>
          <p:cNvSpPr txBox="1">
            <a:spLocks/>
          </p:cNvSpPr>
          <p:nvPr/>
        </p:nvSpPr>
        <p:spPr>
          <a:xfrm>
            <a:off x="6671947" y="4622179"/>
            <a:ext cx="5525136" cy="3351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Odgovori na pitanja.</a:t>
            </a:r>
          </a:p>
          <a:p>
            <a:pPr marL="0" indent="0">
              <a:buNone/>
            </a:pPr>
            <a:r>
              <a:rPr lang="hr-HR" sz="2000" i="1" dirty="0"/>
              <a:t>1 Tko je u pravu? </a:t>
            </a:r>
            <a:r>
              <a:rPr lang="hr-HR" sz="2000" i="1" dirty="0" err="1"/>
              <a:t>Mark</a:t>
            </a:r>
            <a:r>
              <a:rPr lang="hr-HR" sz="2000" i="1" dirty="0"/>
              <a:t> ili </a:t>
            </a:r>
            <a:r>
              <a:rPr lang="hr-HR" sz="2000" i="1" dirty="0" err="1"/>
              <a:t>Noah</a:t>
            </a:r>
            <a:r>
              <a:rPr lang="hr-HR" sz="2000" i="1" dirty="0"/>
              <a:t>?</a:t>
            </a:r>
          </a:p>
          <a:p>
            <a:pPr marL="0" indent="0">
              <a:buNone/>
            </a:pPr>
            <a:r>
              <a:rPr lang="hr-HR" sz="2000" i="1" dirty="0"/>
              <a:t>2 Ima li </a:t>
            </a:r>
            <a:r>
              <a:rPr lang="hr-HR" sz="2000" i="1" dirty="0" err="1"/>
              <a:t>Mark</a:t>
            </a:r>
            <a:r>
              <a:rPr lang="hr-HR" sz="2000" i="1" dirty="0"/>
              <a:t> razloga za govoriti to što govori?</a:t>
            </a:r>
          </a:p>
          <a:p>
            <a:pPr marL="0" indent="0">
              <a:buNone/>
            </a:pPr>
            <a:r>
              <a:rPr lang="hr-HR" sz="2000" i="1" dirty="0"/>
              <a:t>3 Koje glagolsko vrijeme koristi u rečenicama u 3. zadatku?</a:t>
            </a:r>
          </a:p>
        </p:txBody>
      </p:sp>
    </p:spTree>
    <p:extLst>
      <p:ext uri="{BB962C8B-B14F-4D97-AF65-F5344CB8AC3E}">
        <p14:creationId xmlns:p14="http://schemas.microsoft.com/office/powerpoint/2010/main" val="394148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13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5" grpId="0"/>
      <p:bldP spid="7" grpId="0" build="p"/>
      <p:bldP spid="8" grpId="0" build="p"/>
      <p:bldP spid="10" grpId="0" build="p"/>
      <p:bldP spid="11" grpId="0" build="p"/>
      <p:bldP spid="12" grpId="0" build="p"/>
      <p:bldP spid="1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" y="4016"/>
            <a:ext cx="5132442" cy="685398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5458" y="3907756"/>
            <a:ext cx="6998659" cy="44408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Za izricanje radnji za koje smo sigurni da će se dogoditi koristimo </a:t>
            </a:r>
            <a:r>
              <a:rPr lang="hr-HR" sz="2000" b="1" dirty="0"/>
              <a:t>BE GOING TO + GLAGOL</a:t>
            </a:r>
            <a:r>
              <a:rPr lang="hr-HR" sz="2000" i="1" dirty="0"/>
              <a:t>.</a:t>
            </a:r>
            <a:br>
              <a:rPr lang="hr-HR" sz="2000" i="1" dirty="0"/>
            </a:br>
            <a:r>
              <a:rPr lang="hr-HR" sz="2000" i="1" dirty="0"/>
              <a:t>Ispred glagola u infinitivu stavljamo prezent pomoćnog glagola biti </a:t>
            </a:r>
            <a:r>
              <a:rPr lang="hr-HR" sz="2000" b="1" dirty="0"/>
              <a:t>AM, IS ili ARE</a:t>
            </a:r>
            <a:r>
              <a:rPr lang="hr-HR" sz="2000" i="1" dirty="0"/>
              <a:t>, te potom </a:t>
            </a:r>
            <a:r>
              <a:rPr lang="hr-HR" sz="2000" b="1" dirty="0"/>
              <a:t>GOING TO</a:t>
            </a:r>
            <a:r>
              <a:rPr lang="hr-HR" sz="2000" i="1" dirty="0"/>
              <a:t>!</a:t>
            </a:r>
            <a:br>
              <a:rPr lang="hr-HR" sz="2000" i="1" dirty="0"/>
            </a:br>
            <a:r>
              <a:rPr lang="hr-HR" sz="2000" i="1" dirty="0"/>
              <a:t>Pogledaj oblake! Padat će kiša.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F056B616-E21A-44FA-9004-706ED8B77E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458" y="1714598"/>
            <a:ext cx="6705144" cy="204284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3505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2" y="1"/>
            <a:ext cx="5127400" cy="6857999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7345280" y="51553"/>
            <a:ext cx="4846720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67!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28" y="0"/>
            <a:ext cx="6954252" cy="6858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7345280" y="363255"/>
            <a:ext cx="4652592" cy="65308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Fill in the gaps with the appropriate form of the verb in brackets</a:t>
            </a:r>
            <a:r>
              <a:rPr lang="hr-HR" sz="2100" b="1" dirty="0"/>
              <a:t>. </a:t>
            </a:r>
            <a:r>
              <a:rPr lang="hr-HR" sz="2100" i="1" dirty="0"/>
              <a:t>Nadopuni rečenice pravilnim oblikom glagola u zagradi.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8FF0296F-96D0-4EF3-8BD9-8633A8D4D6D8}"/>
              </a:ext>
            </a:extLst>
          </p:cNvPr>
          <p:cNvSpPr txBox="1">
            <a:spLocks/>
          </p:cNvSpPr>
          <p:nvPr/>
        </p:nvSpPr>
        <p:spPr>
          <a:xfrm>
            <a:off x="4446340" y="2034743"/>
            <a:ext cx="28989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are </a:t>
            </a:r>
            <a:r>
              <a:rPr lang="hr-HR" sz="1800" i="1" dirty="0" err="1">
                <a:solidFill>
                  <a:srgbClr val="FF0000"/>
                </a:solidFill>
              </a:rPr>
              <a:t>going</a:t>
            </a:r>
            <a:r>
              <a:rPr lang="hr-HR" sz="1800" i="1" dirty="0">
                <a:solidFill>
                  <a:srgbClr val="FF0000"/>
                </a:solidFill>
              </a:rPr>
              <a:t> to </a:t>
            </a:r>
            <a:r>
              <a:rPr lang="hr-HR" sz="1800" i="1" dirty="0" err="1">
                <a:solidFill>
                  <a:srgbClr val="FF0000"/>
                </a:solidFill>
              </a:rPr>
              <a:t>get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4BF84DAC-86CE-411D-9E3A-A08FAB08FC57}"/>
              </a:ext>
            </a:extLst>
          </p:cNvPr>
          <p:cNvSpPr txBox="1">
            <a:spLocks/>
          </p:cNvSpPr>
          <p:nvPr/>
        </p:nvSpPr>
        <p:spPr>
          <a:xfrm>
            <a:off x="873282" y="4141203"/>
            <a:ext cx="28989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going</a:t>
            </a:r>
            <a:r>
              <a:rPr lang="hr-HR" sz="1800" i="1" dirty="0">
                <a:solidFill>
                  <a:srgbClr val="FF0000"/>
                </a:solidFill>
              </a:rPr>
              <a:t> to </a:t>
            </a:r>
            <a:r>
              <a:rPr lang="hr-HR" sz="1800" i="1" dirty="0" err="1">
                <a:solidFill>
                  <a:srgbClr val="FF0000"/>
                </a:solidFill>
              </a:rPr>
              <a:t>eat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6D567D7A-A639-412A-BB7F-6BD86E64191D}"/>
              </a:ext>
            </a:extLst>
          </p:cNvPr>
          <p:cNvSpPr txBox="1">
            <a:spLocks/>
          </p:cNvSpPr>
          <p:nvPr/>
        </p:nvSpPr>
        <p:spPr>
          <a:xfrm>
            <a:off x="4687034" y="4151273"/>
            <a:ext cx="28989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going</a:t>
            </a:r>
            <a:r>
              <a:rPr lang="hr-HR" sz="1800" i="1" dirty="0">
                <a:solidFill>
                  <a:srgbClr val="FF0000"/>
                </a:solidFill>
              </a:rPr>
              <a:t> to </a:t>
            </a:r>
            <a:r>
              <a:rPr lang="hr-HR" sz="1800" i="1" dirty="0" err="1">
                <a:solidFill>
                  <a:srgbClr val="FF0000"/>
                </a:solidFill>
              </a:rPr>
              <a:t>steal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FB4141C3-9612-489B-9C9A-B89C8C23DA4B}"/>
              </a:ext>
            </a:extLst>
          </p:cNvPr>
          <p:cNvSpPr txBox="1">
            <a:spLocks/>
          </p:cNvSpPr>
          <p:nvPr/>
        </p:nvSpPr>
        <p:spPr>
          <a:xfrm>
            <a:off x="803354" y="6380195"/>
            <a:ext cx="28989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going</a:t>
            </a:r>
            <a:r>
              <a:rPr lang="hr-HR" sz="1800" i="1" dirty="0">
                <a:solidFill>
                  <a:srgbClr val="FF0000"/>
                </a:solidFill>
              </a:rPr>
              <a:t> to </a:t>
            </a:r>
            <a:r>
              <a:rPr lang="hr-HR" sz="1800" i="1" dirty="0" err="1">
                <a:solidFill>
                  <a:srgbClr val="FF0000"/>
                </a:solidFill>
              </a:rPr>
              <a:t>jump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ACE4A1C6-4C7F-4D62-A07E-5FC3ECF0D948}"/>
              </a:ext>
            </a:extLst>
          </p:cNvPr>
          <p:cNvSpPr txBox="1">
            <a:spLocks/>
          </p:cNvSpPr>
          <p:nvPr/>
        </p:nvSpPr>
        <p:spPr>
          <a:xfrm>
            <a:off x="4423372" y="6393826"/>
            <a:ext cx="28989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are </a:t>
            </a:r>
            <a:r>
              <a:rPr lang="hr-HR" sz="1800" i="1" dirty="0" err="1">
                <a:solidFill>
                  <a:srgbClr val="FF0000"/>
                </a:solidFill>
              </a:rPr>
              <a:t>going</a:t>
            </a:r>
            <a:r>
              <a:rPr lang="hr-HR" sz="1800" i="1" dirty="0">
                <a:solidFill>
                  <a:srgbClr val="FF0000"/>
                </a:solidFill>
              </a:rPr>
              <a:t> to </a:t>
            </a:r>
            <a:r>
              <a:rPr lang="hr-HR" sz="1800" i="1" dirty="0" err="1">
                <a:solidFill>
                  <a:srgbClr val="FF0000"/>
                </a:solidFill>
              </a:rPr>
              <a:t>crash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77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9" grpId="0" build="p"/>
      <p:bldP spid="20" grpId="0" build="p"/>
      <p:bldP spid="21" grpId="0" build="p"/>
      <p:bldP spid="22" grpId="0" build="p"/>
      <p:bldP spid="2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" y="9246"/>
            <a:ext cx="5115274" cy="6842668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0739" y="1319255"/>
            <a:ext cx="8092657" cy="381421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16575" y="538764"/>
            <a:ext cx="6881298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Fill in the gaps with </a:t>
            </a:r>
            <a:r>
              <a:rPr lang="hr-HR" sz="2100" b="1" dirty="0"/>
              <a:t>am, </a:t>
            </a:r>
            <a:r>
              <a:rPr lang="hr-HR" sz="2100" b="1" dirty="0" err="1"/>
              <a:t>is</a:t>
            </a:r>
            <a:r>
              <a:rPr lang="hr-HR" sz="2100" b="1" dirty="0"/>
              <a:t> </a:t>
            </a:r>
            <a:r>
              <a:rPr lang="hr-HR" sz="2100" b="1" dirty="0" err="1"/>
              <a:t>or</a:t>
            </a:r>
            <a:r>
              <a:rPr lang="hr-HR" sz="2100" b="1" dirty="0"/>
              <a:t> are.</a:t>
            </a:r>
            <a:br>
              <a:rPr lang="hr-HR" sz="2100" b="1" dirty="0"/>
            </a:br>
            <a:r>
              <a:rPr lang="hr-HR" sz="2100" i="1" dirty="0"/>
              <a:t>Nadopuni sa </a:t>
            </a:r>
            <a:r>
              <a:rPr lang="hr-HR" sz="2100" b="1" dirty="0"/>
              <a:t>am</a:t>
            </a:r>
            <a:r>
              <a:rPr lang="hr-HR" sz="2100" i="1" dirty="0"/>
              <a:t>, </a:t>
            </a:r>
            <a:r>
              <a:rPr lang="hr-HR" sz="2100" b="1" dirty="0" err="1"/>
              <a:t>is</a:t>
            </a:r>
            <a:r>
              <a:rPr lang="hr-HR" sz="2100" i="1" dirty="0"/>
              <a:t> ili </a:t>
            </a:r>
            <a:r>
              <a:rPr lang="hr-HR" sz="2100" b="1" dirty="0"/>
              <a:t>are</a:t>
            </a:r>
            <a:r>
              <a:rPr lang="hr-HR" sz="2100" i="1" dirty="0"/>
              <a:t>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9E2A1A97-1265-4732-81A1-5D0985DF1DF7}"/>
              </a:ext>
            </a:extLst>
          </p:cNvPr>
          <p:cNvSpPr txBox="1">
            <a:spLocks/>
          </p:cNvSpPr>
          <p:nvPr/>
        </p:nvSpPr>
        <p:spPr>
          <a:xfrm>
            <a:off x="6057864" y="2705630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 are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8AC021A4-9342-49E7-A5D5-A2DC40C0EA8A}"/>
              </a:ext>
            </a:extLst>
          </p:cNvPr>
          <p:cNvSpPr txBox="1">
            <a:spLocks/>
          </p:cNvSpPr>
          <p:nvPr/>
        </p:nvSpPr>
        <p:spPr>
          <a:xfrm>
            <a:off x="5604927" y="3144334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</a:t>
            </a:r>
            <a:r>
              <a:rPr lang="hr-HR" sz="2200" i="1" dirty="0" err="1">
                <a:solidFill>
                  <a:srgbClr val="FF0000"/>
                </a:solidFill>
              </a:rPr>
              <a:t>is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3BCD02C-D96B-49C0-83BD-F59426A5846C}"/>
              </a:ext>
            </a:extLst>
          </p:cNvPr>
          <p:cNvSpPr txBox="1">
            <a:spLocks/>
          </p:cNvSpPr>
          <p:nvPr/>
        </p:nvSpPr>
        <p:spPr>
          <a:xfrm>
            <a:off x="7176360" y="362386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is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CA2BAB81-9734-4A93-B553-33DF7B8A1B7F}"/>
              </a:ext>
            </a:extLst>
          </p:cNvPr>
          <p:cNvSpPr txBox="1">
            <a:spLocks/>
          </p:cNvSpPr>
          <p:nvPr/>
        </p:nvSpPr>
        <p:spPr>
          <a:xfrm>
            <a:off x="4670267" y="4102210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am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2BFE6E2C-21B3-4923-A280-6FAF4C92DFEB}"/>
              </a:ext>
            </a:extLst>
          </p:cNvPr>
          <p:cNvSpPr txBox="1">
            <a:spLocks/>
          </p:cNvSpPr>
          <p:nvPr/>
        </p:nvSpPr>
        <p:spPr>
          <a:xfrm>
            <a:off x="4808184" y="4576519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Is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092446B-263D-4315-9B17-31C570CFCE45}"/>
              </a:ext>
            </a:extLst>
          </p:cNvPr>
          <p:cNvSpPr txBox="1">
            <a:spLocks/>
          </p:cNvSpPr>
          <p:nvPr/>
        </p:nvSpPr>
        <p:spPr>
          <a:xfrm>
            <a:off x="5149287" y="5866400"/>
            <a:ext cx="7031278" cy="25302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Uvježbati naučeno možeš i na sljedećim poveznicama:</a:t>
            </a:r>
            <a:br>
              <a:rPr lang="hr-HR" sz="2000" dirty="0">
                <a:hlinkClick r:id="rId4"/>
              </a:rPr>
            </a:br>
            <a:r>
              <a:rPr lang="hr-HR" sz="2000" i="1" dirty="0">
                <a:hlinkClick r:id="rId5"/>
              </a:rPr>
              <a:t>https://www.bookwidgets.com/play/AMPJF4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>
                <a:hlinkClick r:id="rId6"/>
              </a:rPr>
              <a:t>https://wordwall.net/resource/12992529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71452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82.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8" y="2531"/>
            <a:ext cx="5135503" cy="6855469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43" y="716587"/>
            <a:ext cx="6663353" cy="456939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7057726" y="1515649"/>
            <a:ext cx="5048929" cy="63272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around you</a:t>
            </a:r>
            <a:r>
              <a:rPr lang="hr-HR" sz="2000" b="1" dirty="0"/>
              <a:t> </a:t>
            </a:r>
            <a:r>
              <a:rPr lang="en-US" sz="2000" b="1" dirty="0"/>
              <a:t>and write sentences.</a:t>
            </a:r>
            <a:br>
              <a:rPr lang="hr-HR" sz="2000" b="1" dirty="0"/>
            </a:br>
            <a:r>
              <a:rPr lang="hr-HR" sz="2000" i="1" dirty="0"/>
              <a:t>Pogledaj oko sebe i u bilježnicu zapiši rečenice…</a:t>
            </a:r>
          </a:p>
          <a:p>
            <a:pPr marL="0" indent="0">
              <a:buNone/>
            </a:pPr>
            <a:r>
              <a:rPr lang="hr-HR" sz="2000" i="1" dirty="0"/>
              <a:t>1 Pogledaj nebo. Kakvo će vrijeme biti danas?</a:t>
            </a:r>
          </a:p>
          <a:p>
            <a:pPr marL="0" indent="0">
              <a:buNone/>
            </a:pPr>
            <a:r>
              <a:rPr lang="hr-HR" sz="2000" i="1" dirty="0"/>
              <a:t>2 Pogledaj svoj raspored. Koji je sljedeći nastavni predmet koji ćeš imati?</a:t>
            </a:r>
          </a:p>
          <a:p>
            <a:pPr marL="0" indent="0">
              <a:buNone/>
            </a:pPr>
            <a:r>
              <a:rPr lang="hr-HR" sz="2000" i="1" dirty="0"/>
              <a:t>3 Pogledaj svoju radnu bilježnicu. Hoćeš li imati nešto za domaću zadaću?</a:t>
            </a:r>
          </a:p>
          <a:p>
            <a:pPr marL="0" indent="0">
              <a:buNone/>
            </a:pPr>
            <a:r>
              <a:rPr lang="hr-HR" sz="2000" i="1" dirty="0"/>
              <a:t>4 Pogledaj svoj mobitel i razinu baterije. Hoće li ti se uskoro isprazniti baterija?</a:t>
            </a: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174492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0653" y="0"/>
            <a:ext cx="6063422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83.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851770"/>
            <a:ext cx="5123397" cy="60062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When is your birthday? </a:t>
            </a:r>
            <a:br>
              <a:rPr lang="hr-HR" sz="2000" b="1" dirty="0"/>
            </a:br>
            <a:r>
              <a:rPr lang="hr-HR" sz="2000" i="1" dirty="0"/>
              <a:t>Kada ti je rođendan?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Has anyone got birthday</a:t>
            </a:r>
            <a:r>
              <a:rPr lang="hr-HR" sz="2000" b="1" dirty="0"/>
              <a:t> </a:t>
            </a:r>
            <a:r>
              <a:rPr lang="en-US" sz="2000" b="1" dirty="0"/>
              <a:t>this month? </a:t>
            </a:r>
            <a:br>
              <a:rPr lang="hr-HR" sz="2000" b="1" dirty="0"/>
            </a:br>
            <a:r>
              <a:rPr lang="hr-HR" sz="2000" i="1" dirty="0"/>
              <a:t>Ima li netko rođendan ovaj mjesec?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Are you making any plans? </a:t>
            </a:r>
            <a:br>
              <a:rPr lang="hr-HR" sz="2000" b="1" dirty="0"/>
            </a:br>
            <a:r>
              <a:rPr lang="hr-HR" sz="2000" i="1" dirty="0"/>
              <a:t>Radiš li već planove?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Whose</a:t>
            </a:r>
            <a:r>
              <a:rPr lang="hr-HR" sz="2000" b="1" dirty="0"/>
              <a:t> </a:t>
            </a:r>
            <a:r>
              <a:rPr lang="en-US" sz="2000" b="1" dirty="0"/>
              <a:t>birthdays do you always remember?</a:t>
            </a:r>
            <a:br>
              <a:rPr lang="hr-HR" sz="2000" b="1" dirty="0"/>
            </a:br>
            <a:r>
              <a:rPr lang="hr-HR" sz="2000" i="1" dirty="0"/>
              <a:t>Čijih se rođendana uvijek sjetiš?</a:t>
            </a:r>
            <a:r>
              <a:rPr lang="en-US" sz="2000" b="1" dirty="0"/>
              <a:t>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do</a:t>
            </a:r>
            <a:r>
              <a:rPr lang="hr-HR" sz="2000" b="1" dirty="0"/>
              <a:t> </a:t>
            </a:r>
            <a:r>
              <a:rPr lang="en-US" sz="2000" b="1" dirty="0"/>
              <a:t>you like getting for your birthday? </a:t>
            </a:r>
            <a:br>
              <a:rPr lang="hr-HR" sz="2000" b="1" dirty="0"/>
            </a:br>
            <a:r>
              <a:rPr lang="hr-HR" sz="2000" i="1" dirty="0"/>
              <a:t>Što voliš dobiti za rođendan?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do you</a:t>
            </a:r>
            <a:r>
              <a:rPr lang="hr-HR" sz="2000" b="1" dirty="0"/>
              <a:t> </a:t>
            </a:r>
            <a:r>
              <a:rPr lang="en-US" sz="2000" b="1" dirty="0"/>
              <a:t>usually give people as birthday presents? </a:t>
            </a:r>
            <a:br>
              <a:rPr lang="hr-HR" sz="2000" b="1" dirty="0"/>
            </a:br>
            <a:r>
              <a:rPr lang="hr-HR" sz="2000" i="1" dirty="0"/>
              <a:t>Što obično ljudima daruješ za rođendan?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</a:t>
            </a:r>
            <a:r>
              <a:rPr lang="hr-HR" sz="2000" b="1" dirty="0"/>
              <a:t> </a:t>
            </a:r>
            <a:r>
              <a:rPr lang="en-US" sz="2000" b="1" dirty="0"/>
              <a:t>do you celebrate your parents’ birthdays?</a:t>
            </a:r>
            <a:br>
              <a:rPr lang="hr-HR" sz="2000" i="1" dirty="0"/>
            </a:br>
            <a:r>
              <a:rPr lang="hr-HR" sz="2000" i="1" dirty="0"/>
              <a:t>Kako slaviš rođendan svojih roditelja?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20423" cy="6853984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448" y="1777998"/>
            <a:ext cx="10055317" cy="442761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090654" y="521335"/>
            <a:ext cx="7101345" cy="7730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Choose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picture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explain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choice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Sutra je May-i rođendan. </a:t>
            </a:r>
            <a:r>
              <a:rPr lang="hr-HR" sz="2000" i="1" dirty="0" err="1"/>
              <a:t>Tia</a:t>
            </a:r>
            <a:r>
              <a:rPr lang="hr-HR" sz="2000" i="1" dirty="0"/>
              <a:t> razmišlja o poklonu. Pogledaj ideje i zapiši koristeći izraze ispod slika nekoliko rečenica. Izaberi najbolji poklon koji </a:t>
            </a:r>
            <a:r>
              <a:rPr lang="hr-HR" sz="2000" i="1" dirty="0" err="1"/>
              <a:t>Tia</a:t>
            </a:r>
            <a:r>
              <a:rPr lang="hr-HR" sz="2000" i="1" dirty="0"/>
              <a:t> može dati svojoj mami.</a:t>
            </a:r>
          </a:p>
        </p:txBody>
      </p:sp>
    </p:spTree>
    <p:extLst>
      <p:ext uri="{BB962C8B-B14F-4D97-AF65-F5344CB8AC3E}">
        <p14:creationId xmlns:p14="http://schemas.microsoft.com/office/powerpoint/2010/main" val="242870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2260</TotalTime>
  <Words>465</Words>
  <Application>Microsoft Office PowerPoint</Application>
  <PresentationFormat>Široki zaslon</PresentationFormat>
  <Paragraphs>94</Paragraphs>
  <Slides>17</Slides>
  <Notes>0</Notes>
  <HiddenSlides>0</HiddenSlides>
  <MMClips>4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17</vt:i4>
      </vt:variant>
    </vt:vector>
  </HeadingPairs>
  <TitlesOfParts>
    <vt:vector size="23" baseType="lpstr">
      <vt:lpstr>Arial</vt:lpstr>
      <vt:lpstr>Calibri</vt:lpstr>
      <vt:lpstr>Avenir Next LT Pro</vt:lpstr>
      <vt:lpstr>Cambria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234</cp:revision>
  <dcterms:created xsi:type="dcterms:W3CDTF">2020-09-15T16:13:04Z</dcterms:created>
  <dcterms:modified xsi:type="dcterms:W3CDTF">2021-03-19T14:26:38Z</dcterms:modified>
</cp:coreProperties>
</file>